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2.xml" ContentType="application/vnd.openxmlformats-officedocument.presentationml.notesSlide+xml"/>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4.xml" ContentType="application/vnd.ms-office.activeX+xml"/>
  <Override PartName="/ppt/activeX/activeX4.bin" ContentType="application/vnd.ms-office.activeX"/>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4"/>
    <p:sldMasterId id="2147483685" r:id="rId5"/>
    <p:sldMasterId id="2147483714" r:id="rId6"/>
  </p:sldMasterIdLst>
  <p:notesMasterIdLst>
    <p:notesMasterId r:id="rId70"/>
  </p:notesMasterIdLst>
  <p:handoutMasterIdLst>
    <p:handoutMasterId r:id="rId71"/>
  </p:handoutMasterIdLst>
  <p:sldIdLst>
    <p:sldId id="300" r:id="rId7"/>
    <p:sldId id="385" r:id="rId8"/>
    <p:sldId id="386" r:id="rId9"/>
    <p:sldId id="343" r:id="rId10"/>
    <p:sldId id="344" r:id="rId11"/>
    <p:sldId id="345" r:id="rId12"/>
    <p:sldId id="346" r:id="rId13"/>
    <p:sldId id="347" r:id="rId14"/>
    <p:sldId id="348" r:id="rId15"/>
    <p:sldId id="349" r:id="rId16"/>
    <p:sldId id="397" r:id="rId17"/>
    <p:sldId id="350" r:id="rId18"/>
    <p:sldId id="351" r:id="rId19"/>
    <p:sldId id="352" r:id="rId20"/>
    <p:sldId id="353" r:id="rId21"/>
    <p:sldId id="354" r:id="rId22"/>
    <p:sldId id="355" r:id="rId23"/>
    <p:sldId id="388"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9" r:id="rId37"/>
    <p:sldId id="370" r:id="rId38"/>
    <p:sldId id="371" r:id="rId39"/>
    <p:sldId id="372" r:id="rId40"/>
    <p:sldId id="373" r:id="rId41"/>
    <p:sldId id="374" r:id="rId42"/>
    <p:sldId id="393" r:id="rId43"/>
    <p:sldId id="375" r:id="rId44"/>
    <p:sldId id="376" r:id="rId45"/>
    <p:sldId id="377" r:id="rId46"/>
    <p:sldId id="378" r:id="rId47"/>
    <p:sldId id="379" r:id="rId48"/>
    <p:sldId id="380" r:id="rId49"/>
    <p:sldId id="381" r:id="rId50"/>
    <p:sldId id="329" r:id="rId51"/>
    <p:sldId id="383" r:id="rId52"/>
    <p:sldId id="382" r:id="rId53"/>
    <p:sldId id="394" r:id="rId54"/>
    <p:sldId id="395" r:id="rId55"/>
    <p:sldId id="384" r:id="rId56"/>
    <p:sldId id="396" r:id="rId57"/>
    <p:sldId id="392" r:id="rId58"/>
    <p:sldId id="398" r:id="rId59"/>
    <p:sldId id="399" r:id="rId60"/>
    <p:sldId id="400" r:id="rId61"/>
    <p:sldId id="401" r:id="rId62"/>
    <p:sldId id="407" r:id="rId63"/>
    <p:sldId id="402" r:id="rId64"/>
    <p:sldId id="403" r:id="rId65"/>
    <p:sldId id="404" r:id="rId66"/>
    <p:sldId id="405" r:id="rId67"/>
    <p:sldId id="406" r:id="rId68"/>
    <p:sldId id="341" r:id="rId69"/>
  </p:sldIdLst>
  <p:sldSz cx="9144000" cy="6858000" type="screen4x3"/>
  <p:notesSz cx="6858000" cy="9144000"/>
  <p:defaultTextStyle>
    <a:defPPr>
      <a:defRPr lang="en-US"/>
    </a:defPPr>
    <a:lvl1pPr algn="ctr" rtl="0" fontAlgn="base">
      <a:spcBef>
        <a:spcPct val="0"/>
      </a:spcBef>
      <a:spcAft>
        <a:spcPct val="0"/>
      </a:spcAft>
      <a:defRPr sz="2300" kern="1200">
        <a:solidFill>
          <a:srgbClr val="000000"/>
        </a:solidFill>
        <a:latin typeface="Gill Sans" charset="0"/>
        <a:ea typeface="ヒラギノ角ゴ ProN W3" charset="0"/>
        <a:cs typeface="ヒラギノ角ゴ ProN W3" charset="0"/>
        <a:sym typeface="Gill Sans" charset="0"/>
      </a:defRPr>
    </a:lvl1pPr>
    <a:lvl2pPr marL="192024" algn="ctr" rtl="0" fontAlgn="base">
      <a:spcBef>
        <a:spcPct val="0"/>
      </a:spcBef>
      <a:spcAft>
        <a:spcPct val="0"/>
      </a:spcAft>
      <a:defRPr sz="2300" kern="1200">
        <a:solidFill>
          <a:srgbClr val="000000"/>
        </a:solidFill>
        <a:latin typeface="Gill Sans" charset="0"/>
        <a:ea typeface="ヒラギノ角ゴ ProN W3" charset="0"/>
        <a:cs typeface="ヒラギノ角ゴ ProN W3" charset="0"/>
        <a:sym typeface="Gill Sans" charset="0"/>
      </a:defRPr>
    </a:lvl2pPr>
    <a:lvl3pPr marL="384048" algn="ctr" rtl="0" fontAlgn="base">
      <a:spcBef>
        <a:spcPct val="0"/>
      </a:spcBef>
      <a:spcAft>
        <a:spcPct val="0"/>
      </a:spcAft>
      <a:defRPr sz="2300" kern="1200">
        <a:solidFill>
          <a:srgbClr val="000000"/>
        </a:solidFill>
        <a:latin typeface="Gill Sans" charset="0"/>
        <a:ea typeface="ヒラギノ角ゴ ProN W3" charset="0"/>
        <a:cs typeface="ヒラギノ角ゴ ProN W3" charset="0"/>
        <a:sym typeface="Gill Sans" charset="0"/>
      </a:defRPr>
    </a:lvl3pPr>
    <a:lvl4pPr marL="576072" algn="ctr" rtl="0" fontAlgn="base">
      <a:spcBef>
        <a:spcPct val="0"/>
      </a:spcBef>
      <a:spcAft>
        <a:spcPct val="0"/>
      </a:spcAft>
      <a:defRPr sz="2300" kern="1200">
        <a:solidFill>
          <a:srgbClr val="000000"/>
        </a:solidFill>
        <a:latin typeface="Gill Sans" charset="0"/>
        <a:ea typeface="ヒラギノ角ゴ ProN W3" charset="0"/>
        <a:cs typeface="ヒラギノ角ゴ ProN W3" charset="0"/>
        <a:sym typeface="Gill Sans" charset="0"/>
      </a:defRPr>
    </a:lvl4pPr>
    <a:lvl5pPr marL="768096" algn="ctr" rtl="0" fontAlgn="base">
      <a:spcBef>
        <a:spcPct val="0"/>
      </a:spcBef>
      <a:spcAft>
        <a:spcPct val="0"/>
      </a:spcAft>
      <a:defRPr sz="23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3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3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3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3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DC0E7"/>
    <a:srgbClr val="BD1368"/>
    <a:srgbClr val="F64C30"/>
    <a:srgbClr val="F9B130"/>
    <a:srgbClr val="89BF27"/>
    <a:srgbClr val="1355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76" autoAdjust="0"/>
  </p:normalViewPr>
  <p:slideViewPr>
    <p:cSldViewPr>
      <p:cViewPr varScale="1">
        <p:scale>
          <a:sx n="81" d="100"/>
          <a:sy n="81" d="100"/>
        </p:scale>
        <p:origin x="127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1C5EAE-92A7-F040-B552-C46BBB9DF215}" type="datetimeFigureOut">
              <a:rPr lang="en-US" smtClean="0"/>
              <a:t>5/8/2019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4EAC7-9038-BD48-A869-5A98B15C85C6}" type="slidenum">
              <a:rPr lang="en-US" smtClean="0"/>
              <a:t>‹#›</a:t>
            </a:fld>
            <a:endParaRPr lang="en-US"/>
          </a:p>
        </p:txBody>
      </p:sp>
    </p:spTree>
    <p:extLst>
      <p:ext uri="{BB962C8B-B14F-4D97-AF65-F5344CB8AC3E}">
        <p14:creationId xmlns:p14="http://schemas.microsoft.com/office/powerpoint/2010/main" val="1970841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EC6CAD-8F73-AE41-80DE-A8D9501BBE58}" type="datetimeFigureOut">
              <a:rPr lang="en-US" smtClean="0"/>
              <a:t>5/8/2019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E7EF6-A4BD-B34A-9A87-85A16A362E3B}" type="slidenum">
              <a:rPr lang="en-US" smtClean="0"/>
              <a:t>‹#›</a:t>
            </a:fld>
            <a:endParaRPr lang="en-US"/>
          </a:p>
        </p:txBody>
      </p:sp>
    </p:spTree>
    <p:extLst>
      <p:ext uri="{BB962C8B-B14F-4D97-AF65-F5344CB8AC3E}">
        <p14:creationId xmlns:p14="http://schemas.microsoft.com/office/powerpoint/2010/main" val="3177980031"/>
      </p:ext>
    </p:extLst>
  </p:cSld>
  <p:clrMap bg1="lt1" tx1="dk1" bg2="lt2" tx2="dk2" accent1="accent1" accent2="accent2" accent3="accent3" accent4="accent4" accent5="accent5" accent6="accent6" hlink="hlink" folHlink="folHlink"/>
  <p:hf hdr="0" ftr="0" dt="0"/>
  <p:notesStyle>
    <a:lvl1pPr marL="0" algn="l" defTabSz="192024" rtl="0" eaLnBrk="1" latinLnBrk="0" hangingPunct="1">
      <a:defRPr sz="500" kern="1200">
        <a:solidFill>
          <a:schemeClr val="tx1"/>
        </a:solidFill>
        <a:latin typeface="+mn-lt"/>
        <a:ea typeface="+mn-ea"/>
        <a:cs typeface="+mn-cs"/>
      </a:defRPr>
    </a:lvl1pPr>
    <a:lvl2pPr marL="192024" algn="l" defTabSz="192024" rtl="0" eaLnBrk="1" latinLnBrk="0" hangingPunct="1">
      <a:defRPr sz="500" kern="1200">
        <a:solidFill>
          <a:schemeClr val="tx1"/>
        </a:solidFill>
        <a:latin typeface="+mn-lt"/>
        <a:ea typeface="+mn-ea"/>
        <a:cs typeface="+mn-cs"/>
      </a:defRPr>
    </a:lvl2pPr>
    <a:lvl3pPr marL="384048" algn="l" defTabSz="192024" rtl="0" eaLnBrk="1" latinLnBrk="0" hangingPunct="1">
      <a:defRPr sz="500" kern="1200">
        <a:solidFill>
          <a:schemeClr val="tx1"/>
        </a:solidFill>
        <a:latin typeface="+mn-lt"/>
        <a:ea typeface="+mn-ea"/>
        <a:cs typeface="+mn-cs"/>
      </a:defRPr>
    </a:lvl3pPr>
    <a:lvl4pPr marL="576072" algn="l" defTabSz="192024" rtl="0" eaLnBrk="1" latinLnBrk="0" hangingPunct="1">
      <a:defRPr sz="500" kern="1200">
        <a:solidFill>
          <a:schemeClr val="tx1"/>
        </a:solidFill>
        <a:latin typeface="+mn-lt"/>
        <a:ea typeface="+mn-ea"/>
        <a:cs typeface="+mn-cs"/>
      </a:defRPr>
    </a:lvl4pPr>
    <a:lvl5pPr marL="768096" algn="l" defTabSz="192024" rtl="0" eaLnBrk="1" latinLnBrk="0" hangingPunct="1">
      <a:defRPr sz="500" kern="1200">
        <a:solidFill>
          <a:schemeClr val="tx1"/>
        </a:solidFill>
        <a:latin typeface="+mn-lt"/>
        <a:ea typeface="+mn-ea"/>
        <a:cs typeface="+mn-cs"/>
      </a:defRPr>
    </a:lvl5pPr>
    <a:lvl6pPr marL="960120" algn="l" defTabSz="192024" rtl="0" eaLnBrk="1" latinLnBrk="0" hangingPunct="1">
      <a:defRPr sz="500" kern="1200">
        <a:solidFill>
          <a:schemeClr val="tx1"/>
        </a:solidFill>
        <a:latin typeface="+mn-lt"/>
        <a:ea typeface="+mn-ea"/>
        <a:cs typeface="+mn-cs"/>
      </a:defRPr>
    </a:lvl6pPr>
    <a:lvl7pPr marL="1152144" algn="l" defTabSz="192024" rtl="0" eaLnBrk="1" latinLnBrk="0" hangingPunct="1">
      <a:defRPr sz="500" kern="1200">
        <a:solidFill>
          <a:schemeClr val="tx1"/>
        </a:solidFill>
        <a:latin typeface="+mn-lt"/>
        <a:ea typeface="+mn-ea"/>
        <a:cs typeface="+mn-cs"/>
      </a:defRPr>
    </a:lvl7pPr>
    <a:lvl8pPr marL="1344168" algn="l" defTabSz="192024" rtl="0" eaLnBrk="1" latinLnBrk="0" hangingPunct="1">
      <a:defRPr sz="500" kern="1200">
        <a:solidFill>
          <a:schemeClr val="tx1"/>
        </a:solidFill>
        <a:latin typeface="+mn-lt"/>
        <a:ea typeface="+mn-ea"/>
        <a:cs typeface="+mn-cs"/>
      </a:defRPr>
    </a:lvl8pPr>
    <a:lvl9pPr marL="1536192" algn="l" defTabSz="192024"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a14:hiddenLine>
            </a:ext>
          </a:extLst>
        </p:spPr>
        <p:txBody>
          <a:bodyPr/>
          <a:lstStyle>
            <a:lvl1pPr algn="l" eaLnBrk="0" hangingPunct="0">
              <a:spcBef>
                <a:spcPct val="30000"/>
              </a:spcBef>
              <a:buClr>
                <a:srgbClr val="FFCC66"/>
              </a:buClr>
              <a:buFont typeface="Wingdings" pitchFamily="2" charset="2"/>
              <a:buChar char="n"/>
              <a:defRPr sz="1200">
                <a:solidFill>
                  <a:schemeClr val="tx1"/>
                </a:solidFill>
                <a:latin typeface="Arial" charset="0"/>
              </a:defRPr>
            </a:lvl1pPr>
            <a:lvl2pPr marL="729057" indent="-280406" algn="l" eaLnBrk="0" hangingPunct="0">
              <a:spcBef>
                <a:spcPct val="30000"/>
              </a:spcBef>
              <a:buClr>
                <a:srgbClr val="FFCC66"/>
              </a:buClr>
              <a:buFont typeface="Wingdings 3" pitchFamily="18" charset="2"/>
              <a:buChar char="}"/>
              <a:defRPr sz="1200">
                <a:solidFill>
                  <a:schemeClr val="tx1"/>
                </a:solidFill>
                <a:latin typeface="Arial" charset="0"/>
              </a:defRPr>
            </a:lvl2pPr>
            <a:lvl3pPr marL="1121626" indent="-224325" algn="l" eaLnBrk="0" hangingPunct="0">
              <a:spcBef>
                <a:spcPct val="30000"/>
              </a:spcBef>
              <a:buClr>
                <a:srgbClr val="FFCC66"/>
              </a:buClr>
              <a:buChar char="–"/>
              <a:defRPr sz="1200">
                <a:solidFill>
                  <a:schemeClr val="tx1"/>
                </a:solidFill>
                <a:latin typeface="Arial" charset="0"/>
              </a:defRPr>
            </a:lvl3pPr>
            <a:lvl4pPr marL="1570276" indent="-224325" algn="l" eaLnBrk="0" hangingPunct="0">
              <a:spcBef>
                <a:spcPct val="30000"/>
              </a:spcBef>
              <a:buClr>
                <a:srgbClr val="FFCC66"/>
              </a:buClr>
              <a:buChar char="•"/>
              <a:defRPr sz="1200">
                <a:solidFill>
                  <a:schemeClr val="tx1"/>
                </a:solidFill>
                <a:latin typeface="Arial" charset="0"/>
              </a:defRPr>
            </a:lvl4pPr>
            <a:lvl5pPr marL="2018927" indent="-224325" algn="l" eaLnBrk="0" hangingPunct="0">
              <a:spcBef>
                <a:spcPct val="30000"/>
              </a:spcBef>
              <a:buClr>
                <a:srgbClr val="FFCC66"/>
              </a:buClr>
              <a:buChar char="•"/>
              <a:defRPr sz="1200">
                <a:solidFill>
                  <a:schemeClr val="tx1"/>
                </a:solidFill>
                <a:latin typeface="Arial" charset="0"/>
              </a:defRPr>
            </a:lvl5pPr>
            <a:lvl6pPr marL="2467577" indent="-224325" eaLnBrk="0" fontAlgn="base" hangingPunct="0">
              <a:spcBef>
                <a:spcPct val="30000"/>
              </a:spcBef>
              <a:spcAft>
                <a:spcPct val="0"/>
              </a:spcAft>
              <a:buClr>
                <a:srgbClr val="FFCC66"/>
              </a:buClr>
              <a:buChar char="•"/>
              <a:defRPr sz="1200">
                <a:solidFill>
                  <a:schemeClr val="tx1"/>
                </a:solidFill>
                <a:latin typeface="Arial" charset="0"/>
              </a:defRPr>
            </a:lvl6pPr>
            <a:lvl7pPr marL="2916227" indent="-224325" eaLnBrk="0" fontAlgn="base" hangingPunct="0">
              <a:spcBef>
                <a:spcPct val="30000"/>
              </a:spcBef>
              <a:spcAft>
                <a:spcPct val="0"/>
              </a:spcAft>
              <a:buClr>
                <a:srgbClr val="FFCC66"/>
              </a:buClr>
              <a:buChar char="•"/>
              <a:defRPr sz="1200">
                <a:solidFill>
                  <a:schemeClr val="tx1"/>
                </a:solidFill>
                <a:latin typeface="Arial" charset="0"/>
              </a:defRPr>
            </a:lvl7pPr>
            <a:lvl8pPr marL="3364878" indent="-224325" eaLnBrk="0" fontAlgn="base" hangingPunct="0">
              <a:spcBef>
                <a:spcPct val="30000"/>
              </a:spcBef>
              <a:spcAft>
                <a:spcPct val="0"/>
              </a:spcAft>
              <a:buClr>
                <a:srgbClr val="FFCC66"/>
              </a:buClr>
              <a:buChar char="•"/>
              <a:defRPr sz="1200">
                <a:solidFill>
                  <a:schemeClr val="tx1"/>
                </a:solidFill>
                <a:latin typeface="Arial" charset="0"/>
              </a:defRPr>
            </a:lvl8pPr>
            <a:lvl9pPr marL="3813528" indent="-224325" eaLnBrk="0" fontAlgn="base" hangingPunct="0">
              <a:spcBef>
                <a:spcPct val="30000"/>
              </a:spcBef>
              <a:spcAft>
                <a:spcPct val="0"/>
              </a:spcAft>
              <a:buClr>
                <a:srgbClr val="FFCC66"/>
              </a:buClr>
              <a:buChar char="•"/>
              <a:defRPr sz="1200">
                <a:solidFill>
                  <a:schemeClr val="tx1"/>
                </a:solidFill>
                <a:latin typeface="Arial" charset="0"/>
              </a:defRPr>
            </a:lvl9pPr>
          </a:lstStyle>
          <a:p>
            <a:pPr algn="r" eaLnBrk="1" hangingPunct="1">
              <a:spcBef>
                <a:spcPct val="0"/>
              </a:spcBef>
              <a:buClrTx/>
              <a:buFontTx/>
              <a:buNone/>
            </a:pPr>
            <a:fld id="{F4095AFF-3112-4EE5-BC42-57B6FB9ED99B}" type="slidenum">
              <a:rPr lang="en-US" altLang="en-US" smtClean="0"/>
              <a:pPr algn="r" eaLnBrk="1" hangingPunct="1">
                <a:spcBef>
                  <a:spcPct val="0"/>
                </a:spcBef>
                <a:buClrTx/>
                <a:buFontTx/>
                <a:buNone/>
              </a:pPr>
              <a:t>7</a:t>
            </a:fld>
            <a:endParaRPr lang="en-US" altLang="en-US"/>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xfrm>
            <a:off x="686421" y="4344025"/>
            <a:ext cx="5485158" cy="41144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a14:hiddenLine>
            </a:ext>
          </a:extLst>
        </p:spPr>
        <p:txBody>
          <a:bodyPr/>
          <a:lstStyle>
            <a:lvl1pPr algn="l" eaLnBrk="0" hangingPunct="0">
              <a:spcBef>
                <a:spcPct val="30000"/>
              </a:spcBef>
              <a:buClr>
                <a:srgbClr val="FFCC66"/>
              </a:buClr>
              <a:buFont typeface="Wingdings" pitchFamily="2" charset="2"/>
              <a:buChar char="n"/>
              <a:defRPr sz="1200">
                <a:solidFill>
                  <a:schemeClr val="tx1"/>
                </a:solidFill>
                <a:latin typeface="Arial" charset="0"/>
              </a:defRPr>
            </a:lvl1pPr>
            <a:lvl2pPr marL="729057" indent="-280406" algn="l" eaLnBrk="0" hangingPunct="0">
              <a:spcBef>
                <a:spcPct val="30000"/>
              </a:spcBef>
              <a:buClr>
                <a:srgbClr val="FFCC66"/>
              </a:buClr>
              <a:buFont typeface="Wingdings 3" pitchFamily="18" charset="2"/>
              <a:buChar char="}"/>
              <a:defRPr sz="1200">
                <a:solidFill>
                  <a:schemeClr val="tx1"/>
                </a:solidFill>
                <a:latin typeface="Arial" charset="0"/>
              </a:defRPr>
            </a:lvl2pPr>
            <a:lvl3pPr marL="1121626" indent="-224325" algn="l" eaLnBrk="0" hangingPunct="0">
              <a:spcBef>
                <a:spcPct val="30000"/>
              </a:spcBef>
              <a:buClr>
                <a:srgbClr val="FFCC66"/>
              </a:buClr>
              <a:buChar char="–"/>
              <a:defRPr sz="1200">
                <a:solidFill>
                  <a:schemeClr val="tx1"/>
                </a:solidFill>
                <a:latin typeface="Arial" charset="0"/>
              </a:defRPr>
            </a:lvl3pPr>
            <a:lvl4pPr marL="1570276" indent="-224325" algn="l" eaLnBrk="0" hangingPunct="0">
              <a:spcBef>
                <a:spcPct val="30000"/>
              </a:spcBef>
              <a:buClr>
                <a:srgbClr val="FFCC66"/>
              </a:buClr>
              <a:buChar char="•"/>
              <a:defRPr sz="1200">
                <a:solidFill>
                  <a:schemeClr val="tx1"/>
                </a:solidFill>
                <a:latin typeface="Arial" charset="0"/>
              </a:defRPr>
            </a:lvl4pPr>
            <a:lvl5pPr marL="2018927" indent="-224325" algn="l" eaLnBrk="0" hangingPunct="0">
              <a:spcBef>
                <a:spcPct val="30000"/>
              </a:spcBef>
              <a:buClr>
                <a:srgbClr val="FFCC66"/>
              </a:buClr>
              <a:buChar char="•"/>
              <a:defRPr sz="1200">
                <a:solidFill>
                  <a:schemeClr val="tx1"/>
                </a:solidFill>
                <a:latin typeface="Arial" charset="0"/>
              </a:defRPr>
            </a:lvl5pPr>
            <a:lvl6pPr marL="2467577" indent="-224325" eaLnBrk="0" fontAlgn="base" hangingPunct="0">
              <a:spcBef>
                <a:spcPct val="30000"/>
              </a:spcBef>
              <a:spcAft>
                <a:spcPct val="0"/>
              </a:spcAft>
              <a:buClr>
                <a:srgbClr val="FFCC66"/>
              </a:buClr>
              <a:buChar char="•"/>
              <a:defRPr sz="1200">
                <a:solidFill>
                  <a:schemeClr val="tx1"/>
                </a:solidFill>
                <a:latin typeface="Arial" charset="0"/>
              </a:defRPr>
            </a:lvl6pPr>
            <a:lvl7pPr marL="2916227" indent="-224325" eaLnBrk="0" fontAlgn="base" hangingPunct="0">
              <a:spcBef>
                <a:spcPct val="30000"/>
              </a:spcBef>
              <a:spcAft>
                <a:spcPct val="0"/>
              </a:spcAft>
              <a:buClr>
                <a:srgbClr val="FFCC66"/>
              </a:buClr>
              <a:buChar char="•"/>
              <a:defRPr sz="1200">
                <a:solidFill>
                  <a:schemeClr val="tx1"/>
                </a:solidFill>
                <a:latin typeface="Arial" charset="0"/>
              </a:defRPr>
            </a:lvl7pPr>
            <a:lvl8pPr marL="3364878" indent="-224325" eaLnBrk="0" fontAlgn="base" hangingPunct="0">
              <a:spcBef>
                <a:spcPct val="30000"/>
              </a:spcBef>
              <a:spcAft>
                <a:spcPct val="0"/>
              </a:spcAft>
              <a:buClr>
                <a:srgbClr val="FFCC66"/>
              </a:buClr>
              <a:buChar char="•"/>
              <a:defRPr sz="1200">
                <a:solidFill>
                  <a:schemeClr val="tx1"/>
                </a:solidFill>
                <a:latin typeface="Arial" charset="0"/>
              </a:defRPr>
            </a:lvl8pPr>
            <a:lvl9pPr marL="3813528" indent="-224325" eaLnBrk="0" fontAlgn="base" hangingPunct="0">
              <a:spcBef>
                <a:spcPct val="30000"/>
              </a:spcBef>
              <a:spcAft>
                <a:spcPct val="0"/>
              </a:spcAft>
              <a:buClr>
                <a:srgbClr val="FFCC66"/>
              </a:buClr>
              <a:buChar char="•"/>
              <a:defRPr sz="1200">
                <a:solidFill>
                  <a:schemeClr val="tx1"/>
                </a:solidFill>
                <a:latin typeface="Arial" charset="0"/>
              </a:defRPr>
            </a:lvl9pPr>
          </a:lstStyle>
          <a:p>
            <a:pPr algn="r" eaLnBrk="1" hangingPunct="1">
              <a:spcBef>
                <a:spcPct val="0"/>
              </a:spcBef>
              <a:buClrTx/>
              <a:buFontTx/>
              <a:buNone/>
            </a:pPr>
            <a:fld id="{4E7657E9-C540-4296-84EC-350A3AFC8A55}" type="slidenum">
              <a:rPr lang="en-US" altLang="en-US" smtClean="0"/>
              <a:pPr algn="r" eaLnBrk="1" hangingPunct="1">
                <a:spcBef>
                  <a:spcPct val="0"/>
                </a:spcBef>
                <a:buClrTx/>
                <a:buFontTx/>
                <a:buNone/>
              </a:pPr>
              <a:t>9</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a14:hiddenLine>
            </a:ext>
          </a:extLst>
        </p:spPr>
        <p:txBody>
          <a:bodyPr/>
          <a:lstStyle>
            <a:lvl1pPr algn="l" eaLnBrk="0" hangingPunct="0">
              <a:spcBef>
                <a:spcPct val="30000"/>
              </a:spcBef>
              <a:buClr>
                <a:srgbClr val="FFCC66"/>
              </a:buClr>
              <a:buFont typeface="Wingdings" pitchFamily="2" charset="2"/>
              <a:buChar char="n"/>
              <a:defRPr sz="1200">
                <a:solidFill>
                  <a:schemeClr val="tx1"/>
                </a:solidFill>
                <a:latin typeface="Arial" charset="0"/>
              </a:defRPr>
            </a:lvl1pPr>
            <a:lvl2pPr marL="729057" indent="-280406" algn="l" eaLnBrk="0" hangingPunct="0">
              <a:spcBef>
                <a:spcPct val="30000"/>
              </a:spcBef>
              <a:buClr>
                <a:srgbClr val="FFCC66"/>
              </a:buClr>
              <a:buFont typeface="Wingdings 3" pitchFamily="18" charset="2"/>
              <a:buChar char="}"/>
              <a:defRPr sz="1200">
                <a:solidFill>
                  <a:schemeClr val="tx1"/>
                </a:solidFill>
                <a:latin typeface="Arial" charset="0"/>
              </a:defRPr>
            </a:lvl2pPr>
            <a:lvl3pPr marL="1121626" indent="-224325" algn="l" eaLnBrk="0" hangingPunct="0">
              <a:spcBef>
                <a:spcPct val="30000"/>
              </a:spcBef>
              <a:buClr>
                <a:srgbClr val="FFCC66"/>
              </a:buClr>
              <a:buChar char="–"/>
              <a:defRPr sz="1200">
                <a:solidFill>
                  <a:schemeClr val="tx1"/>
                </a:solidFill>
                <a:latin typeface="Arial" charset="0"/>
              </a:defRPr>
            </a:lvl3pPr>
            <a:lvl4pPr marL="1570276" indent="-224325" algn="l" eaLnBrk="0" hangingPunct="0">
              <a:spcBef>
                <a:spcPct val="30000"/>
              </a:spcBef>
              <a:buClr>
                <a:srgbClr val="FFCC66"/>
              </a:buClr>
              <a:buChar char="•"/>
              <a:defRPr sz="1200">
                <a:solidFill>
                  <a:schemeClr val="tx1"/>
                </a:solidFill>
                <a:latin typeface="Arial" charset="0"/>
              </a:defRPr>
            </a:lvl4pPr>
            <a:lvl5pPr marL="2018927" indent="-224325" algn="l" eaLnBrk="0" hangingPunct="0">
              <a:spcBef>
                <a:spcPct val="30000"/>
              </a:spcBef>
              <a:buClr>
                <a:srgbClr val="FFCC66"/>
              </a:buClr>
              <a:buChar char="•"/>
              <a:defRPr sz="1200">
                <a:solidFill>
                  <a:schemeClr val="tx1"/>
                </a:solidFill>
                <a:latin typeface="Arial" charset="0"/>
              </a:defRPr>
            </a:lvl5pPr>
            <a:lvl6pPr marL="2467577" indent="-224325" eaLnBrk="0" fontAlgn="base" hangingPunct="0">
              <a:spcBef>
                <a:spcPct val="30000"/>
              </a:spcBef>
              <a:spcAft>
                <a:spcPct val="0"/>
              </a:spcAft>
              <a:buClr>
                <a:srgbClr val="FFCC66"/>
              </a:buClr>
              <a:buChar char="•"/>
              <a:defRPr sz="1200">
                <a:solidFill>
                  <a:schemeClr val="tx1"/>
                </a:solidFill>
                <a:latin typeface="Arial" charset="0"/>
              </a:defRPr>
            </a:lvl6pPr>
            <a:lvl7pPr marL="2916227" indent="-224325" eaLnBrk="0" fontAlgn="base" hangingPunct="0">
              <a:spcBef>
                <a:spcPct val="30000"/>
              </a:spcBef>
              <a:spcAft>
                <a:spcPct val="0"/>
              </a:spcAft>
              <a:buClr>
                <a:srgbClr val="FFCC66"/>
              </a:buClr>
              <a:buChar char="•"/>
              <a:defRPr sz="1200">
                <a:solidFill>
                  <a:schemeClr val="tx1"/>
                </a:solidFill>
                <a:latin typeface="Arial" charset="0"/>
              </a:defRPr>
            </a:lvl7pPr>
            <a:lvl8pPr marL="3364878" indent="-224325" eaLnBrk="0" fontAlgn="base" hangingPunct="0">
              <a:spcBef>
                <a:spcPct val="30000"/>
              </a:spcBef>
              <a:spcAft>
                <a:spcPct val="0"/>
              </a:spcAft>
              <a:buClr>
                <a:srgbClr val="FFCC66"/>
              </a:buClr>
              <a:buChar char="•"/>
              <a:defRPr sz="1200">
                <a:solidFill>
                  <a:schemeClr val="tx1"/>
                </a:solidFill>
                <a:latin typeface="Arial" charset="0"/>
              </a:defRPr>
            </a:lvl8pPr>
            <a:lvl9pPr marL="3813528" indent="-224325" eaLnBrk="0" fontAlgn="base" hangingPunct="0">
              <a:spcBef>
                <a:spcPct val="30000"/>
              </a:spcBef>
              <a:spcAft>
                <a:spcPct val="0"/>
              </a:spcAft>
              <a:buClr>
                <a:srgbClr val="FFCC66"/>
              </a:buClr>
              <a:buChar char="•"/>
              <a:defRPr sz="1200">
                <a:solidFill>
                  <a:schemeClr val="tx1"/>
                </a:solidFill>
                <a:latin typeface="Arial" charset="0"/>
              </a:defRPr>
            </a:lvl9pPr>
          </a:lstStyle>
          <a:p>
            <a:pPr algn="r" eaLnBrk="1" hangingPunct="1">
              <a:spcBef>
                <a:spcPct val="0"/>
              </a:spcBef>
              <a:buClrTx/>
              <a:buFontTx/>
              <a:buNone/>
            </a:pPr>
            <a:fld id="{48093A1C-6824-4A0B-BD85-BA22CE62CA61}" type="slidenum">
              <a:rPr lang="en-US" altLang="en-US" smtClean="0"/>
              <a:pPr algn="r" eaLnBrk="1" hangingPunct="1">
                <a:spcBef>
                  <a:spcPct val="0"/>
                </a:spcBef>
                <a:buClrTx/>
                <a:buFontTx/>
                <a:buNone/>
              </a:pPr>
              <a:t>23</a:t>
            </a:fld>
            <a:endParaRPr lang="en-US" altLang="en-US"/>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xfrm>
            <a:off x="684869" y="4344025"/>
            <a:ext cx="5488264" cy="41144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 common problem – trying to measure at greater than 4AU without using reference beam attenuation.</a:t>
            </a:r>
            <a:endParaRPr lang="en-GB" dirty="0"/>
          </a:p>
        </p:txBody>
      </p:sp>
      <p:sp>
        <p:nvSpPr>
          <p:cNvPr id="4" name="Slide Number Placeholder 3"/>
          <p:cNvSpPr>
            <a:spLocks noGrp="1"/>
          </p:cNvSpPr>
          <p:nvPr>
            <p:ph type="sldNum" sz="quarter" idx="10"/>
          </p:nvPr>
        </p:nvSpPr>
        <p:spPr/>
        <p:txBody>
          <a:bodyPr/>
          <a:lstStyle/>
          <a:p>
            <a:fld id="{149E7EF6-A4BD-B34A-9A87-85A16A362E3B}" type="slidenum">
              <a:rPr lang="en-US" smtClean="0"/>
              <a:t>45</a:t>
            </a:fld>
            <a:endParaRPr lang="en-US"/>
          </a:p>
        </p:txBody>
      </p:sp>
    </p:spTree>
    <p:extLst>
      <p:ext uri="{BB962C8B-B14F-4D97-AF65-F5344CB8AC3E}">
        <p14:creationId xmlns:p14="http://schemas.microsoft.com/office/powerpoint/2010/main" val="346356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pPr>
              <a:defRPr/>
            </a:pPr>
            <a:fld id="{28072AE8-54B1-446C-A827-68FF5DE22463}" type="slidenum">
              <a:rPr lang="en-US" smtClean="0"/>
              <a:pPr>
                <a:defRPr/>
              </a:pPr>
              <a:t>63</a:t>
            </a:fld>
            <a:endParaRPr lang="en-US"/>
          </a:p>
        </p:txBody>
      </p:sp>
    </p:spTree>
    <p:extLst>
      <p:ext uri="{BB962C8B-B14F-4D97-AF65-F5344CB8AC3E}">
        <p14:creationId xmlns:p14="http://schemas.microsoft.com/office/powerpoint/2010/main" val="1594830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 1">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chemeClr val="accent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 name="TextBox 18"/>
          <p:cNvSpPr txBox="1"/>
          <p:nvPr userDrawn="1"/>
        </p:nvSpPr>
        <p:spPr>
          <a:xfrm>
            <a:off x="7313494" y="6427770"/>
            <a:ext cx="1444138" cy="253916"/>
          </a:xfrm>
          <a:prstGeom prst="rect">
            <a:avLst/>
          </a:prstGeom>
          <a:noFill/>
        </p:spPr>
        <p:txBody>
          <a:bodyPr wrap="none" rtlCol="0">
            <a:spAutoFit/>
          </a:bodyPr>
          <a:lstStyle/>
          <a:p>
            <a:pPr algn="ctr"/>
            <a:r>
              <a:rPr lang="en-US" sz="1050" b="1" dirty="0">
                <a:solidFill>
                  <a:schemeClr val="bg1"/>
                </a:solidFill>
                <a:effectLst>
                  <a:outerShdw blurRad="552450" dir="2700000" sx="20000" sy="20000" algn="tl" rotWithShape="0">
                    <a:srgbClr val="000000"/>
                  </a:outerShdw>
                </a:effectLst>
                <a:latin typeface="Arial"/>
                <a:cs typeface="Arial"/>
              </a:rPr>
              <a:t>© 2014 PerkinElmer</a:t>
            </a:r>
          </a:p>
        </p:txBody>
      </p:sp>
      <p:grpSp>
        <p:nvGrpSpPr>
          <p:cNvPr id="20" name="Group 19"/>
          <p:cNvGrpSpPr/>
          <p:nvPr userDrawn="1"/>
        </p:nvGrpSpPr>
        <p:grpSpPr>
          <a:xfrm>
            <a:off x="4211961" y="5894916"/>
            <a:ext cx="4519228" cy="514350"/>
            <a:chOff x="4211961" y="6038850"/>
            <a:chExt cx="4519228" cy="514350"/>
          </a:xfrm>
        </p:grpSpPr>
        <p:sp>
          <p:nvSpPr>
            <p:cNvPr id="21"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2"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pic>
        <p:nvPicPr>
          <p:cNvPr id="3" name="Picture 2" descr="pics_0001_Layer-9.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Tree>
    <p:extLst>
      <p:ext uri="{BB962C8B-B14F-4D97-AF65-F5344CB8AC3E}">
        <p14:creationId xmlns:p14="http://schemas.microsoft.com/office/powerpoint/2010/main" val="165024584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4365104"/>
            <a:ext cx="8370930" cy="740379"/>
          </a:xfrm>
          <a:prstGeom prst="rect">
            <a:avLst/>
          </a:prstGeom>
        </p:spPr>
        <p:txBody>
          <a:bodyPr vert="horz" anchor="ctr">
            <a:normAutofit/>
          </a:bodyPr>
          <a:lstStyle>
            <a:lvl1pPr algn="l">
              <a:defRPr sz="2500" b="1">
                <a:solidFill>
                  <a:schemeClr val="accent2"/>
                </a:solidFill>
                <a:latin typeface="Arial"/>
                <a:cs typeface="Arial"/>
              </a:defRPr>
            </a:lvl1pPr>
          </a:lstStyle>
          <a:p>
            <a:r>
              <a:rPr lang="en-CA" dirty="0"/>
              <a:t>Thank you message</a:t>
            </a:r>
            <a:endParaRPr lang="en-US" dirty="0"/>
          </a:p>
        </p:txBody>
      </p:sp>
      <p:sp>
        <p:nvSpPr>
          <p:cNvPr id="18" name="Text Placeholder 12"/>
          <p:cNvSpPr>
            <a:spLocks noGrp="1"/>
          </p:cNvSpPr>
          <p:nvPr>
            <p:ph type="body" sz="quarter" idx="12" hasCustomPrompt="1"/>
          </p:nvPr>
        </p:nvSpPr>
        <p:spPr>
          <a:xfrm>
            <a:off x="386358"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19" name="Text Placeholder 12"/>
          <p:cNvSpPr>
            <a:spLocks noGrp="1"/>
          </p:cNvSpPr>
          <p:nvPr>
            <p:ph type="body" sz="quarter" idx="13" hasCustomPrompt="1"/>
          </p:nvPr>
        </p:nvSpPr>
        <p:spPr>
          <a:xfrm>
            <a:off x="386358"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0" name="Text Placeholder 12"/>
          <p:cNvSpPr>
            <a:spLocks noGrp="1"/>
          </p:cNvSpPr>
          <p:nvPr>
            <p:ph type="body" sz="quarter" idx="14" hasCustomPrompt="1"/>
          </p:nvPr>
        </p:nvSpPr>
        <p:spPr>
          <a:xfrm>
            <a:off x="386358"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1" name="Text Placeholder 12"/>
          <p:cNvSpPr>
            <a:spLocks noGrp="1"/>
          </p:cNvSpPr>
          <p:nvPr>
            <p:ph type="body" sz="quarter" idx="15" hasCustomPrompt="1"/>
          </p:nvPr>
        </p:nvSpPr>
        <p:spPr>
          <a:xfrm>
            <a:off x="386358"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sp>
        <p:nvSpPr>
          <p:cNvPr id="22" name="Text Placeholder 12"/>
          <p:cNvSpPr>
            <a:spLocks noGrp="1"/>
          </p:cNvSpPr>
          <p:nvPr>
            <p:ph type="body" sz="quarter" idx="16" hasCustomPrompt="1"/>
          </p:nvPr>
        </p:nvSpPr>
        <p:spPr>
          <a:xfrm>
            <a:off x="3437874"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23" name="Text Placeholder 12"/>
          <p:cNvSpPr>
            <a:spLocks noGrp="1"/>
          </p:cNvSpPr>
          <p:nvPr>
            <p:ph type="body" sz="quarter" idx="17" hasCustomPrompt="1"/>
          </p:nvPr>
        </p:nvSpPr>
        <p:spPr>
          <a:xfrm>
            <a:off x="3437874"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4" name="Text Placeholder 12"/>
          <p:cNvSpPr>
            <a:spLocks noGrp="1"/>
          </p:cNvSpPr>
          <p:nvPr>
            <p:ph type="body" sz="quarter" idx="18" hasCustomPrompt="1"/>
          </p:nvPr>
        </p:nvSpPr>
        <p:spPr>
          <a:xfrm>
            <a:off x="3437874"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5" name="Text Placeholder 12"/>
          <p:cNvSpPr>
            <a:spLocks noGrp="1"/>
          </p:cNvSpPr>
          <p:nvPr>
            <p:ph type="body" sz="quarter" idx="19" hasCustomPrompt="1"/>
          </p:nvPr>
        </p:nvSpPr>
        <p:spPr>
          <a:xfrm>
            <a:off x="3437874"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sp>
        <p:nvSpPr>
          <p:cNvPr id="26" name="Text Placeholder 12"/>
          <p:cNvSpPr>
            <a:spLocks noGrp="1"/>
          </p:cNvSpPr>
          <p:nvPr>
            <p:ph type="body" sz="quarter" idx="20" hasCustomPrompt="1"/>
          </p:nvPr>
        </p:nvSpPr>
        <p:spPr>
          <a:xfrm>
            <a:off x="6462210"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27" name="Text Placeholder 12"/>
          <p:cNvSpPr>
            <a:spLocks noGrp="1"/>
          </p:cNvSpPr>
          <p:nvPr>
            <p:ph type="body" sz="quarter" idx="21" hasCustomPrompt="1"/>
          </p:nvPr>
        </p:nvSpPr>
        <p:spPr>
          <a:xfrm>
            <a:off x="6462210"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8" name="Text Placeholder 12"/>
          <p:cNvSpPr>
            <a:spLocks noGrp="1"/>
          </p:cNvSpPr>
          <p:nvPr>
            <p:ph type="body" sz="quarter" idx="22" hasCustomPrompt="1"/>
          </p:nvPr>
        </p:nvSpPr>
        <p:spPr>
          <a:xfrm>
            <a:off x="6462210"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9" name="Text Placeholder 12"/>
          <p:cNvSpPr>
            <a:spLocks noGrp="1"/>
          </p:cNvSpPr>
          <p:nvPr>
            <p:ph type="body" sz="quarter" idx="23" hasCustomPrompt="1"/>
          </p:nvPr>
        </p:nvSpPr>
        <p:spPr>
          <a:xfrm>
            <a:off x="6462210"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pic>
        <p:nvPicPr>
          <p:cNvPr id="3" name="Picture 2" descr="pics_0006_Layer-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42133559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306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5" name="Rectangle 19"/>
          <p:cNvSpPr/>
          <p:nvPr/>
        </p:nvSpPr>
        <p:spPr bwMode="auto">
          <a:xfrm>
            <a:off x="0" y="0"/>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fontAlgn="base">
              <a:lnSpc>
                <a:spcPct val="90000"/>
              </a:lnSpc>
              <a:spcBef>
                <a:spcPct val="50000"/>
              </a:spcBef>
              <a:spcAft>
                <a:spcPct val="0"/>
              </a:spcAft>
              <a:defRPr/>
            </a:pPr>
            <a:endParaRPr lang="en-US">
              <a:solidFill>
                <a:prstClr val="black"/>
              </a:solidFill>
              <a:latin typeface="Arial" charset="0"/>
            </a:endParaRPr>
          </a:p>
        </p:txBody>
      </p:sp>
      <p:pic>
        <p:nvPicPr>
          <p:cNvPr id="6" name="Picture 3" descr="logo"/>
          <p:cNvPicPr>
            <a:picLocks noChangeAspect="1" noChangeArrowheads="1"/>
          </p:cNvPicPr>
          <p:nvPr/>
        </p:nvPicPr>
        <p:blipFill>
          <a:blip r:embed="rId2" cstate="print"/>
          <a:srcRect b="26311"/>
          <a:stretch>
            <a:fillRect/>
          </a:stretch>
        </p:blipFill>
        <p:spPr bwMode="auto">
          <a:xfrm>
            <a:off x="7013575" y="695325"/>
            <a:ext cx="1979613" cy="1093788"/>
          </a:xfrm>
          <a:prstGeom prst="rect">
            <a:avLst/>
          </a:prstGeom>
          <a:noFill/>
          <a:ln w="9525">
            <a:noFill/>
            <a:miter lim="800000"/>
            <a:headEnd/>
            <a:tailEnd/>
          </a:ln>
        </p:spPr>
      </p:pic>
      <p:sp>
        <p:nvSpPr>
          <p:cNvPr id="7" name="Rectangle 4"/>
          <p:cNvSpPr>
            <a:spLocks noChangeArrowheads="1"/>
          </p:cNvSpPr>
          <p:nvPr/>
        </p:nvSpPr>
        <p:spPr bwMode="auto">
          <a:xfrm>
            <a:off x="0" y="600075"/>
            <a:ext cx="4686300" cy="5000625"/>
          </a:xfrm>
          <a:prstGeom prst="rect">
            <a:avLst/>
          </a:prstGeom>
          <a:solidFill>
            <a:schemeClr val="accent1"/>
          </a:solidFill>
          <a:ln w="12700" cap="sq" algn="ctr">
            <a:noFill/>
            <a:miter lim="800000"/>
            <a:headEnd/>
            <a:tailEnd/>
          </a:ln>
          <a:effectLst/>
        </p:spPr>
        <p:txBody>
          <a:bodyPr wrap="none" anchor="ctr"/>
          <a:lstStyle/>
          <a:p>
            <a:pPr>
              <a:defRPr/>
            </a:pPr>
            <a:endParaRPr lang="en-US">
              <a:solidFill>
                <a:prstClr val="black"/>
              </a:solidFill>
            </a:endParaRPr>
          </a:p>
        </p:txBody>
      </p:sp>
      <p:sp>
        <p:nvSpPr>
          <p:cNvPr id="8" name="Rectangle 5"/>
          <p:cNvSpPr>
            <a:spLocks noChangeArrowheads="1"/>
          </p:cNvSpPr>
          <p:nvPr/>
        </p:nvSpPr>
        <p:spPr bwMode="auto">
          <a:xfrm>
            <a:off x="0" y="0"/>
            <a:ext cx="9144000" cy="619125"/>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10" name="Rectangle 10"/>
          <p:cNvSpPr/>
          <p:nvPr/>
        </p:nvSpPr>
        <p:spPr bwMode="auto">
          <a:xfrm>
            <a:off x="0" y="0"/>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fontAlgn="base">
              <a:lnSpc>
                <a:spcPct val="90000"/>
              </a:lnSpc>
              <a:spcBef>
                <a:spcPct val="50000"/>
              </a:spcBef>
              <a:spcAft>
                <a:spcPct val="0"/>
              </a:spcAft>
              <a:defRPr/>
            </a:pPr>
            <a:endParaRPr lang="en-US">
              <a:solidFill>
                <a:prstClr val="black"/>
              </a:solidFill>
              <a:latin typeface="Arial" charset="0"/>
            </a:endParaRPr>
          </a:p>
        </p:txBody>
      </p:sp>
      <p:pic>
        <p:nvPicPr>
          <p:cNvPr id="11" name="Picture 3" descr="logo"/>
          <p:cNvPicPr>
            <a:picLocks noChangeAspect="1" noChangeArrowheads="1"/>
          </p:cNvPicPr>
          <p:nvPr/>
        </p:nvPicPr>
        <p:blipFill>
          <a:blip r:embed="rId2" cstate="print"/>
          <a:srcRect b="26311"/>
          <a:stretch>
            <a:fillRect/>
          </a:stretch>
        </p:blipFill>
        <p:spPr bwMode="auto">
          <a:xfrm>
            <a:off x="7013575" y="695325"/>
            <a:ext cx="1979613" cy="1093788"/>
          </a:xfrm>
          <a:prstGeom prst="rect">
            <a:avLst/>
          </a:prstGeom>
          <a:noFill/>
          <a:ln w="9525">
            <a:noFill/>
            <a:miter lim="800000"/>
            <a:headEnd/>
            <a:tailEnd/>
          </a:ln>
        </p:spPr>
      </p:pic>
      <p:sp>
        <p:nvSpPr>
          <p:cNvPr id="14" name="Rectangle 4"/>
          <p:cNvSpPr>
            <a:spLocks noChangeArrowheads="1"/>
          </p:cNvSpPr>
          <p:nvPr/>
        </p:nvSpPr>
        <p:spPr bwMode="auto">
          <a:xfrm>
            <a:off x="0" y="600075"/>
            <a:ext cx="4686300" cy="5000625"/>
          </a:xfrm>
          <a:prstGeom prst="rect">
            <a:avLst/>
          </a:prstGeom>
          <a:solidFill>
            <a:schemeClr val="accent1"/>
          </a:solidFill>
          <a:ln w="12700" cap="sq" algn="ctr">
            <a:noFill/>
            <a:miter lim="800000"/>
            <a:headEnd/>
            <a:tailEnd/>
          </a:ln>
          <a:effectLst/>
        </p:spPr>
        <p:txBody>
          <a:bodyPr wrap="none" anchor="ctr"/>
          <a:lstStyle/>
          <a:p>
            <a:pPr>
              <a:defRPr/>
            </a:pPr>
            <a:endParaRPr lang="en-US">
              <a:solidFill>
                <a:prstClr val="black"/>
              </a:solidFill>
            </a:endParaRPr>
          </a:p>
        </p:txBody>
      </p:sp>
      <p:sp>
        <p:nvSpPr>
          <p:cNvPr id="15" name="Rectangle 5"/>
          <p:cNvSpPr>
            <a:spLocks noChangeArrowheads="1"/>
          </p:cNvSpPr>
          <p:nvPr/>
        </p:nvSpPr>
        <p:spPr bwMode="auto">
          <a:xfrm>
            <a:off x="0" y="0"/>
            <a:ext cx="9144000" cy="619125"/>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18" name="Text Box 11"/>
          <p:cNvSpPr txBox="1">
            <a:spLocks noChangeArrowheads="1"/>
          </p:cNvSpPr>
          <p:nvPr/>
        </p:nvSpPr>
        <p:spPr bwMode="auto">
          <a:xfrm>
            <a:off x="1771650" y="6557963"/>
            <a:ext cx="5600700" cy="300037"/>
          </a:xfrm>
          <a:prstGeom prst="rect">
            <a:avLst/>
          </a:prstGeom>
          <a:noFill/>
          <a:ln w="9525" algn="ctr">
            <a:noFill/>
            <a:miter lim="800000"/>
            <a:headEnd/>
            <a:tailEnd/>
          </a:ln>
          <a:effectLst/>
        </p:spPr>
        <p:txBody>
          <a:bodyPr/>
          <a:lstStyle/>
          <a:p>
            <a:pPr algn="ctr" fontAlgn="base">
              <a:spcBef>
                <a:spcPct val="0"/>
              </a:spcBef>
              <a:spcAft>
                <a:spcPct val="0"/>
              </a:spcAft>
              <a:defRPr/>
            </a:pPr>
            <a:r>
              <a:rPr lang="en-US" sz="1000" dirty="0">
                <a:solidFill>
                  <a:srgbClr val="000000"/>
                </a:solidFill>
                <a:latin typeface="Arial" pitchFamily="34" charset="0"/>
              </a:rPr>
              <a:t>© 2009 PerkinElmer</a:t>
            </a:r>
            <a:endParaRPr lang="en-US" dirty="0">
              <a:solidFill>
                <a:prstClr val="black"/>
              </a:solidFill>
              <a:latin typeface="Arial" pitchFamily="34" charset="0"/>
            </a:endParaRPr>
          </a:p>
        </p:txBody>
      </p:sp>
      <p:sp>
        <p:nvSpPr>
          <p:cNvPr id="19" name="Rectangle 18"/>
          <p:cNvSpPr/>
          <p:nvPr/>
        </p:nvSpPr>
        <p:spPr bwMode="auto">
          <a:xfrm>
            <a:off x="0" y="0"/>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fontAlgn="base">
              <a:lnSpc>
                <a:spcPct val="90000"/>
              </a:lnSpc>
              <a:spcBef>
                <a:spcPct val="50000"/>
              </a:spcBef>
              <a:spcAft>
                <a:spcPct val="0"/>
              </a:spcAft>
              <a:defRPr/>
            </a:pPr>
            <a:endParaRPr lang="en-US">
              <a:solidFill>
                <a:prstClr val="black"/>
              </a:solidFill>
              <a:latin typeface="Arial" charset="0"/>
            </a:endParaRPr>
          </a:p>
        </p:txBody>
      </p:sp>
      <p:pic>
        <p:nvPicPr>
          <p:cNvPr id="20" name="Picture 3" descr="logo"/>
          <p:cNvPicPr>
            <a:picLocks noChangeAspect="1" noChangeArrowheads="1"/>
          </p:cNvPicPr>
          <p:nvPr/>
        </p:nvPicPr>
        <p:blipFill>
          <a:blip r:embed="rId2" cstate="print"/>
          <a:srcRect b="26311"/>
          <a:stretch>
            <a:fillRect/>
          </a:stretch>
        </p:blipFill>
        <p:spPr bwMode="auto">
          <a:xfrm>
            <a:off x="7013575" y="695325"/>
            <a:ext cx="1979613" cy="1093788"/>
          </a:xfrm>
          <a:prstGeom prst="rect">
            <a:avLst/>
          </a:prstGeom>
          <a:noFill/>
          <a:ln w="9525">
            <a:noFill/>
            <a:miter lim="800000"/>
            <a:headEnd/>
            <a:tailEnd/>
          </a:ln>
        </p:spPr>
      </p:pic>
      <p:sp>
        <p:nvSpPr>
          <p:cNvPr id="21" name="Rectangle 4"/>
          <p:cNvSpPr>
            <a:spLocks noChangeArrowheads="1"/>
          </p:cNvSpPr>
          <p:nvPr/>
        </p:nvSpPr>
        <p:spPr bwMode="auto">
          <a:xfrm>
            <a:off x="0" y="600075"/>
            <a:ext cx="4686300" cy="5000625"/>
          </a:xfrm>
          <a:prstGeom prst="rect">
            <a:avLst/>
          </a:prstGeom>
          <a:solidFill>
            <a:schemeClr val="accent1"/>
          </a:solidFill>
          <a:ln w="12700" cap="sq" algn="ctr">
            <a:noFill/>
            <a:miter lim="800000"/>
            <a:headEnd/>
            <a:tailEnd/>
          </a:ln>
          <a:effectLst/>
        </p:spPr>
        <p:txBody>
          <a:bodyPr wrap="none" anchor="ctr"/>
          <a:lstStyle/>
          <a:p>
            <a:pPr>
              <a:defRPr/>
            </a:pPr>
            <a:endParaRPr lang="en-US">
              <a:solidFill>
                <a:prstClr val="black"/>
              </a:solidFill>
            </a:endParaRPr>
          </a:p>
        </p:txBody>
      </p:sp>
      <p:sp>
        <p:nvSpPr>
          <p:cNvPr id="22" name="Rectangle 5"/>
          <p:cNvSpPr>
            <a:spLocks noChangeArrowheads="1"/>
          </p:cNvSpPr>
          <p:nvPr/>
        </p:nvSpPr>
        <p:spPr bwMode="auto">
          <a:xfrm>
            <a:off x="0" y="0"/>
            <a:ext cx="9144000" cy="619125"/>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24" name="Rectangle 24"/>
          <p:cNvSpPr/>
          <p:nvPr userDrawn="1"/>
        </p:nvSpPr>
        <p:spPr bwMode="auto">
          <a:xfrm>
            <a:off x="0" y="0"/>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fontAlgn="base">
              <a:lnSpc>
                <a:spcPct val="90000"/>
              </a:lnSpc>
              <a:spcBef>
                <a:spcPct val="50000"/>
              </a:spcBef>
              <a:spcAft>
                <a:spcPct val="0"/>
              </a:spcAft>
              <a:defRPr/>
            </a:pPr>
            <a:endParaRPr lang="en-US">
              <a:solidFill>
                <a:prstClr val="black"/>
              </a:solidFill>
              <a:latin typeface="Arial" charset="0"/>
            </a:endParaRPr>
          </a:p>
        </p:txBody>
      </p:sp>
      <p:pic>
        <p:nvPicPr>
          <p:cNvPr id="25" name="Picture 3" descr="logo"/>
          <p:cNvPicPr>
            <a:picLocks noChangeAspect="1" noChangeArrowheads="1"/>
          </p:cNvPicPr>
          <p:nvPr userDrawn="1"/>
        </p:nvPicPr>
        <p:blipFill>
          <a:blip r:embed="rId2" cstate="print"/>
          <a:srcRect b="26311"/>
          <a:stretch>
            <a:fillRect/>
          </a:stretch>
        </p:blipFill>
        <p:spPr bwMode="auto">
          <a:xfrm>
            <a:off x="7013575" y="695325"/>
            <a:ext cx="1979613" cy="1093788"/>
          </a:xfrm>
          <a:prstGeom prst="rect">
            <a:avLst/>
          </a:prstGeom>
          <a:noFill/>
          <a:ln w="9525">
            <a:noFill/>
            <a:miter lim="800000"/>
            <a:headEnd/>
            <a:tailEnd/>
          </a:ln>
        </p:spPr>
      </p:pic>
      <p:sp>
        <p:nvSpPr>
          <p:cNvPr id="26" name="Rectangle 4"/>
          <p:cNvSpPr>
            <a:spLocks noChangeArrowheads="1"/>
          </p:cNvSpPr>
          <p:nvPr userDrawn="1"/>
        </p:nvSpPr>
        <p:spPr bwMode="auto">
          <a:xfrm>
            <a:off x="0" y="600075"/>
            <a:ext cx="4686300" cy="5000625"/>
          </a:xfrm>
          <a:prstGeom prst="rect">
            <a:avLst/>
          </a:prstGeom>
          <a:solidFill>
            <a:schemeClr val="accent1"/>
          </a:solidFill>
          <a:ln w="12700" cap="sq" algn="ctr">
            <a:noFill/>
            <a:miter lim="800000"/>
            <a:headEnd/>
            <a:tailEnd/>
          </a:ln>
          <a:effectLst/>
        </p:spPr>
        <p:txBody>
          <a:bodyPr wrap="none" anchor="ctr"/>
          <a:lstStyle/>
          <a:p>
            <a:pPr>
              <a:defRPr/>
            </a:pPr>
            <a:endParaRPr lang="en-US">
              <a:solidFill>
                <a:prstClr val="black"/>
              </a:solidFill>
            </a:endParaRPr>
          </a:p>
        </p:txBody>
      </p:sp>
      <p:sp>
        <p:nvSpPr>
          <p:cNvPr id="27" name="Rectangle 5"/>
          <p:cNvSpPr>
            <a:spLocks noChangeArrowheads="1"/>
          </p:cNvSpPr>
          <p:nvPr userDrawn="1"/>
        </p:nvSpPr>
        <p:spPr bwMode="auto">
          <a:xfrm>
            <a:off x="0" y="0"/>
            <a:ext cx="9144000" cy="619125"/>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a:defRPr/>
            </a:pPr>
            <a:endParaRPr lang="en-US">
              <a:solidFill>
                <a:prstClr val="black"/>
              </a:solidFill>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a:t>Click icon to add picture</a:t>
            </a:r>
          </a:p>
        </p:txBody>
      </p:sp>
      <p:sp>
        <p:nvSpPr>
          <p:cNvPr id="12" name="Rectangle 9"/>
          <p:cNvSpPr>
            <a:spLocks noGrp="1" noChangeArrowheads="1"/>
          </p:cNvSpPr>
          <p:nvPr>
            <p:ph type="subTitle" sz="quarter" idx="1"/>
          </p:nvPr>
        </p:nvSpPr>
        <p:spPr>
          <a:xfrm>
            <a:off x="4800600"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a:t>Click to edit Master title style</a:t>
            </a:r>
            <a:endParaRPr lang="en-US" dirty="0"/>
          </a:p>
        </p:txBody>
      </p:sp>
    </p:spTree>
    <p:extLst>
      <p:ext uri="{BB962C8B-B14F-4D97-AF65-F5344CB8AC3E}">
        <p14:creationId xmlns:p14="http://schemas.microsoft.com/office/powerpoint/2010/main" val="85411443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0" y="6596063"/>
            <a:ext cx="403225" cy="223837"/>
          </a:xfrm>
          <a:prstGeom prst="rect">
            <a:avLst/>
          </a:prstGeom>
        </p:spPr>
        <p:txBody>
          <a:bodyPr/>
          <a:lstStyle>
            <a:lvl1pPr>
              <a:defRPr/>
            </a:lvl1pPr>
          </a:lstStyle>
          <a:p>
            <a:fld id="{43DC2152-815D-462A-819F-63716C4FA035}" type="slidenum">
              <a:rPr lang="en-US"/>
              <a:pPr/>
              <a:t>‹#›</a:t>
            </a:fld>
            <a:endParaRPr lang="en-US"/>
          </a:p>
        </p:txBody>
      </p:sp>
    </p:spTree>
    <p:extLst>
      <p:ext uri="{BB962C8B-B14F-4D97-AF65-F5344CB8AC3E}">
        <p14:creationId xmlns:p14="http://schemas.microsoft.com/office/powerpoint/2010/main" val="284369642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0" y="6596063"/>
            <a:ext cx="403225" cy="223837"/>
          </a:xfrm>
          <a:prstGeom prst="rect">
            <a:avLst/>
          </a:prstGeom>
        </p:spPr>
        <p:txBody>
          <a:bodyPr/>
          <a:lstStyle>
            <a:lvl1pPr>
              <a:defRPr/>
            </a:lvl1pPr>
          </a:lstStyle>
          <a:p>
            <a:fld id="{07B3E473-CFB6-4375-9B25-A5A92F641F56}" type="slidenum">
              <a:rPr lang="en-US"/>
              <a:pPr/>
              <a:t>‹#›</a:t>
            </a:fld>
            <a:endParaRPr lang="en-US"/>
          </a:p>
        </p:txBody>
      </p:sp>
    </p:spTree>
    <p:extLst>
      <p:ext uri="{BB962C8B-B14F-4D97-AF65-F5344CB8AC3E}">
        <p14:creationId xmlns:p14="http://schemas.microsoft.com/office/powerpoint/2010/main" val="406264230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5"/>
          <p:cNvGrpSpPr>
            <a:grpSpLocks/>
          </p:cNvGrpSpPr>
          <p:nvPr/>
        </p:nvGrpSpPr>
        <p:grpSpPr bwMode="auto">
          <a:xfrm>
            <a:off x="0" y="0"/>
            <a:ext cx="9144000" cy="6858000"/>
            <a:chOff x="0" y="0"/>
            <a:chExt cx="5760" cy="4320"/>
          </a:xfrm>
        </p:grpSpPr>
        <p:pic>
          <p:nvPicPr>
            <p:cNvPr id="5" name="Picture 16"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4418" y="438"/>
              <a:ext cx="1247"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7"/>
            <p:cNvSpPr>
              <a:spLocks noChangeArrowheads="1"/>
            </p:cNvSpPr>
            <p:nvPr userDrawn="1"/>
          </p:nvSpPr>
          <p:spPr bwMode="auto">
            <a:xfrm>
              <a:off x="0" y="378"/>
              <a:ext cx="2952" cy="3150"/>
            </a:xfrm>
            <a:prstGeom prst="rect">
              <a:avLst/>
            </a:prstGeom>
            <a:solidFill>
              <a:schemeClr val="accent2"/>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lnSpc>
                  <a:spcPct val="90000"/>
                </a:lnSpc>
                <a:spcBef>
                  <a:spcPct val="50000"/>
                </a:spcBef>
                <a:spcAft>
                  <a:spcPct val="0"/>
                </a:spcAft>
                <a:defRPr>
                  <a:solidFill>
                    <a:schemeClr val="tx1"/>
                  </a:solidFill>
                  <a:latin typeface="Arial" charset="0"/>
                </a:defRPr>
              </a:lvl6pPr>
              <a:lvl7pPr marL="2971800" indent="-228600" algn="ctr" eaLnBrk="0" fontAlgn="base" hangingPunct="0">
                <a:lnSpc>
                  <a:spcPct val="90000"/>
                </a:lnSpc>
                <a:spcBef>
                  <a:spcPct val="50000"/>
                </a:spcBef>
                <a:spcAft>
                  <a:spcPct val="0"/>
                </a:spcAft>
                <a:defRPr>
                  <a:solidFill>
                    <a:schemeClr val="tx1"/>
                  </a:solidFill>
                  <a:latin typeface="Arial" charset="0"/>
                </a:defRPr>
              </a:lvl7pPr>
              <a:lvl8pPr marL="3429000" indent="-228600" algn="ctr" eaLnBrk="0" fontAlgn="base" hangingPunct="0">
                <a:lnSpc>
                  <a:spcPct val="90000"/>
                </a:lnSpc>
                <a:spcBef>
                  <a:spcPct val="50000"/>
                </a:spcBef>
                <a:spcAft>
                  <a:spcPct val="0"/>
                </a:spcAft>
                <a:defRPr>
                  <a:solidFill>
                    <a:schemeClr val="tx1"/>
                  </a:solidFill>
                  <a:latin typeface="Arial" charset="0"/>
                </a:defRPr>
              </a:lvl8pPr>
              <a:lvl9pPr marL="3886200" indent="-228600" algn="ctr" eaLnBrk="0" fontAlgn="base" hangingPunct="0">
                <a:lnSpc>
                  <a:spcPct val="90000"/>
                </a:lnSpc>
                <a:spcBef>
                  <a:spcPct val="50000"/>
                </a:spcBef>
                <a:spcAft>
                  <a:spcPct val="0"/>
                </a:spcAft>
                <a:defRPr>
                  <a:solidFill>
                    <a:schemeClr val="tx1"/>
                  </a:solidFill>
                  <a:latin typeface="Arial" charset="0"/>
                </a:defRPr>
              </a:lvl9pPr>
            </a:lstStyle>
            <a:p>
              <a:pPr eaLnBrk="1" hangingPunct="1">
                <a:defRPr/>
              </a:pPr>
              <a:endParaRPr lang="en-GB" altLang="en-US"/>
            </a:p>
          </p:txBody>
        </p:sp>
        <p:sp>
          <p:nvSpPr>
            <p:cNvPr id="7" name="Rectangle 18"/>
            <p:cNvSpPr>
              <a:spLocks noChangeArrowheads="1"/>
            </p:cNvSpPr>
            <p:nvPr userDrawn="1"/>
          </p:nvSpPr>
          <p:spPr bwMode="auto">
            <a:xfrm>
              <a:off x="0" y="0"/>
              <a:ext cx="5760" cy="39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lnSpc>
                  <a:spcPct val="90000"/>
                </a:lnSpc>
                <a:spcBef>
                  <a:spcPct val="50000"/>
                </a:spcBef>
                <a:spcAft>
                  <a:spcPct val="0"/>
                </a:spcAft>
                <a:defRPr>
                  <a:solidFill>
                    <a:schemeClr val="tx1"/>
                  </a:solidFill>
                  <a:latin typeface="Arial" charset="0"/>
                </a:defRPr>
              </a:lvl6pPr>
              <a:lvl7pPr marL="2971800" indent="-228600" algn="ctr" eaLnBrk="0" fontAlgn="base" hangingPunct="0">
                <a:lnSpc>
                  <a:spcPct val="90000"/>
                </a:lnSpc>
                <a:spcBef>
                  <a:spcPct val="50000"/>
                </a:spcBef>
                <a:spcAft>
                  <a:spcPct val="0"/>
                </a:spcAft>
                <a:defRPr>
                  <a:solidFill>
                    <a:schemeClr val="tx1"/>
                  </a:solidFill>
                  <a:latin typeface="Arial" charset="0"/>
                </a:defRPr>
              </a:lvl7pPr>
              <a:lvl8pPr marL="3429000" indent="-228600" algn="ctr" eaLnBrk="0" fontAlgn="base" hangingPunct="0">
                <a:lnSpc>
                  <a:spcPct val="90000"/>
                </a:lnSpc>
                <a:spcBef>
                  <a:spcPct val="50000"/>
                </a:spcBef>
                <a:spcAft>
                  <a:spcPct val="0"/>
                </a:spcAft>
                <a:defRPr>
                  <a:solidFill>
                    <a:schemeClr val="tx1"/>
                  </a:solidFill>
                  <a:latin typeface="Arial" charset="0"/>
                </a:defRPr>
              </a:lvl8pPr>
              <a:lvl9pPr marL="3886200" indent="-228600" algn="ctr" eaLnBrk="0" fontAlgn="base" hangingPunct="0">
                <a:lnSpc>
                  <a:spcPct val="90000"/>
                </a:lnSpc>
                <a:spcBef>
                  <a:spcPct val="50000"/>
                </a:spcBef>
                <a:spcAft>
                  <a:spcPct val="0"/>
                </a:spcAft>
                <a:defRPr>
                  <a:solidFill>
                    <a:schemeClr val="tx1"/>
                  </a:solidFill>
                  <a:latin typeface="Arial" charset="0"/>
                </a:defRPr>
              </a:lvl9pPr>
            </a:lstStyle>
            <a:p>
              <a:pPr eaLnBrk="1" hangingPunct="1">
                <a:defRPr/>
              </a:pPr>
              <a:endParaRPr lang="en-GB" altLang="en-US"/>
            </a:p>
          </p:txBody>
        </p:sp>
        <p:pic>
          <p:nvPicPr>
            <p:cNvPr id="8" name="Picture 19"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459" y="1400"/>
              <a:ext cx="2493" cy="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0"/>
            <p:cNvSpPr>
              <a:spLocks noChangeArrowheads="1"/>
            </p:cNvSpPr>
            <p:nvPr userDrawn="1"/>
          </p:nvSpPr>
          <p:spPr bwMode="auto">
            <a:xfrm>
              <a:off x="0" y="3504"/>
              <a:ext cx="5760" cy="816"/>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lnSpc>
                  <a:spcPct val="90000"/>
                </a:lnSpc>
                <a:spcBef>
                  <a:spcPct val="50000"/>
                </a:spcBef>
                <a:spcAft>
                  <a:spcPct val="0"/>
                </a:spcAft>
                <a:defRPr>
                  <a:solidFill>
                    <a:schemeClr val="tx1"/>
                  </a:solidFill>
                  <a:latin typeface="Arial" charset="0"/>
                </a:defRPr>
              </a:lvl6pPr>
              <a:lvl7pPr marL="2971800" indent="-228600" algn="ctr" eaLnBrk="0" fontAlgn="base" hangingPunct="0">
                <a:lnSpc>
                  <a:spcPct val="90000"/>
                </a:lnSpc>
                <a:spcBef>
                  <a:spcPct val="50000"/>
                </a:spcBef>
                <a:spcAft>
                  <a:spcPct val="0"/>
                </a:spcAft>
                <a:defRPr>
                  <a:solidFill>
                    <a:schemeClr val="tx1"/>
                  </a:solidFill>
                  <a:latin typeface="Arial" charset="0"/>
                </a:defRPr>
              </a:lvl7pPr>
              <a:lvl8pPr marL="3429000" indent="-228600" algn="ctr" eaLnBrk="0" fontAlgn="base" hangingPunct="0">
                <a:lnSpc>
                  <a:spcPct val="90000"/>
                </a:lnSpc>
                <a:spcBef>
                  <a:spcPct val="50000"/>
                </a:spcBef>
                <a:spcAft>
                  <a:spcPct val="0"/>
                </a:spcAft>
                <a:defRPr>
                  <a:solidFill>
                    <a:schemeClr val="tx1"/>
                  </a:solidFill>
                  <a:latin typeface="Arial" charset="0"/>
                </a:defRPr>
              </a:lvl8pPr>
              <a:lvl9pPr marL="3886200" indent="-228600" algn="ctr" eaLnBrk="0" fontAlgn="base" hangingPunct="0">
                <a:lnSpc>
                  <a:spcPct val="90000"/>
                </a:lnSpc>
                <a:spcBef>
                  <a:spcPct val="50000"/>
                </a:spcBef>
                <a:spcAft>
                  <a:spcPct val="0"/>
                </a:spcAft>
                <a:defRPr>
                  <a:solidFill>
                    <a:schemeClr val="tx1"/>
                  </a:solidFill>
                  <a:latin typeface="Arial" charset="0"/>
                </a:defRPr>
              </a:lvl9pPr>
            </a:lstStyle>
            <a:p>
              <a:pPr eaLnBrk="1" hangingPunct="1">
                <a:defRPr/>
              </a:pPr>
              <a:endParaRPr lang="en-GB" altLang="en-US"/>
            </a:p>
          </p:txBody>
        </p:sp>
        <p:sp>
          <p:nvSpPr>
            <p:cNvPr id="10" name="Text Box 21"/>
            <p:cNvSpPr txBox="1">
              <a:spLocks noChangeArrowheads="1"/>
            </p:cNvSpPr>
            <p:nvPr userDrawn="1"/>
          </p:nvSpPr>
          <p:spPr bwMode="auto">
            <a:xfrm>
              <a:off x="1116" y="4131"/>
              <a:ext cx="352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lnSpc>
                  <a:spcPct val="90000"/>
                </a:lnSpc>
                <a:spcBef>
                  <a:spcPct val="50000"/>
                </a:spcBef>
                <a:spcAft>
                  <a:spcPct val="0"/>
                </a:spcAft>
                <a:defRPr>
                  <a:solidFill>
                    <a:schemeClr val="tx1"/>
                  </a:solidFill>
                  <a:latin typeface="Arial" charset="0"/>
                </a:defRPr>
              </a:lvl6pPr>
              <a:lvl7pPr marL="2971800" indent="-228600" algn="ctr" eaLnBrk="0" fontAlgn="base" hangingPunct="0">
                <a:lnSpc>
                  <a:spcPct val="90000"/>
                </a:lnSpc>
                <a:spcBef>
                  <a:spcPct val="50000"/>
                </a:spcBef>
                <a:spcAft>
                  <a:spcPct val="0"/>
                </a:spcAft>
                <a:defRPr>
                  <a:solidFill>
                    <a:schemeClr val="tx1"/>
                  </a:solidFill>
                  <a:latin typeface="Arial" charset="0"/>
                </a:defRPr>
              </a:lvl7pPr>
              <a:lvl8pPr marL="3429000" indent="-228600" algn="ctr" eaLnBrk="0" fontAlgn="base" hangingPunct="0">
                <a:lnSpc>
                  <a:spcPct val="90000"/>
                </a:lnSpc>
                <a:spcBef>
                  <a:spcPct val="50000"/>
                </a:spcBef>
                <a:spcAft>
                  <a:spcPct val="0"/>
                </a:spcAft>
                <a:defRPr>
                  <a:solidFill>
                    <a:schemeClr val="tx1"/>
                  </a:solidFill>
                  <a:latin typeface="Arial" charset="0"/>
                </a:defRPr>
              </a:lvl8pPr>
              <a:lvl9pPr marL="3886200" indent="-228600" algn="ctr" eaLnBrk="0" fontAlgn="base" hangingPunct="0">
                <a:lnSpc>
                  <a:spcPct val="90000"/>
                </a:lnSpc>
                <a:spcBef>
                  <a:spcPct val="50000"/>
                </a:spcBef>
                <a:spcAft>
                  <a:spcPct val="0"/>
                </a:spcAft>
                <a:defRPr>
                  <a:solidFill>
                    <a:schemeClr val="tx1"/>
                  </a:solidFill>
                  <a:latin typeface="Arial" charset="0"/>
                </a:defRPr>
              </a:lvl9pPr>
            </a:lstStyle>
            <a:p>
              <a:pPr>
                <a:lnSpc>
                  <a:spcPct val="100000"/>
                </a:lnSpc>
                <a:spcBef>
                  <a:spcPct val="0"/>
                </a:spcBef>
                <a:defRPr/>
              </a:pPr>
              <a:r>
                <a:rPr lang="en-US" altLang="en-US" sz="1000">
                  <a:solidFill>
                    <a:srgbClr val="000000"/>
                  </a:solidFill>
                  <a:cs typeface="Arial" charset="0"/>
                </a:rPr>
                <a:t>© 2009 Perkin Elmer</a:t>
              </a:r>
              <a:endParaRPr lang="en-US" altLang="en-US" sz="1000">
                <a:solidFill>
                  <a:srgbClr val="000000"/>
                </a:solidFill>
              </a:endParaRPr>
            </a:p>
          </p:txBody>
        </p:sp>
        <p:grpSp>
          <p:nvGrpSpPr>
            <p:cNvPr id="11" name="Group 22"/>
            <p:cNvGrpSpPr>
              <a:grpSpLocks/>
            </p:cNvGrpSpPr>
            <p:nvPr userDrawn="1"/>
          </p:nvGrpSpPr>
          <p:grpSpPr bwMode="auto">
            <a:xfrm>
              <a:off x="0" y="1152"/>
              <a:ext cx="5759" cy="317"/>
              <a:chOff x="0" y="1152"/>
              <a:chExt cx="5759" cy="317"/>
            </a:xfrm>
          </p:grpSpPr>
          <p:pic>
            <p:nvPicPr>
              <p:cNvPr id="12" name="Picture 23" descr="grad band"/>
              <p:cNvPicPr>
                <a:picLocks noChangeAspect="1" noChangeArrowheads="1"/>
              </p:cNvPicPr>
              <p:nvPr/>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4" descr="huan health"/>
              <p:cNvPicPr>
                <a:picLocks noChangeAspect="1" noChangeArrowheads="1"/>
              </p:cNvPicPr>
              <p:nvPr/>
            </p:nvPicPr>
            <p:blipFill>
              <a:blip r:embed="rId5">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36258" name="Rectangle 2"/>
          <p:cNvSpPr>
            <a:spLocks noGrp="1" noChangeArrowheads="1"/>
          </p:cNvSpPr>
          <p:nvPr>
            <p:ph type="ctrTitle" sz="quarter"/>
          </p:nvPr>
        </p:nvSpPr>
        <p:spPr>
          <a:xfrm>
            <a:off x="4800600" y="3111500"/>
            <a:ext cx="4171950" cy="1365250"/>
          </a:xfrm>
        </p:spPr>
        <p:txBody>
          <a:bodyPr tIns="45720" bIns="45720" anchor="ctr"/>
          <a:lstStyle>
            <a:lvl1pPr>
              <a:defRPr sz="2800"/>
            </a:lvl1pPr>
          </a:lstStyle>
          <a:p>
            <a:r>
              <a:rPr lang="en-US"/>
              <a:t>Click to edit Master title style</a:t>
            </a:r>
          </a:p>
        </p:txBody>
      </p:sp>
      <p:sp>
        <p:nvSpPr>
          <p:cNvPr id="736259" name="Rectangle 3"/>
          <p:cNvSpPr>
            <a:spLocks noGrp="1" noChangeArrowheads="1"/>
          </p:cNvSpPr>
          <p:nvPr>
            <p:ph type="subTitle" sz="quarter" idx="1"/>
          </p:nvPr>
        </p:nvSpPr>
        <p:spPr>
          <a:xfrm>
            <a:off x="4800600" y="4514850"/>
            <a:ext cx="4171950" cy="314325"/>
          </a:xfrm>
        </p:spPr>
        <p:txBody>
          <a:bodyPr/>
          <a:lstStyle>
            <a:lvl1pPr marL="0" indent="0">
              <a:spcBef>
                <a:spcPct val="25000"/>
              </a:spcBef>
              <a:buFontTx/>
              <a:buNone/>
              <a:defRPr sz="1800">
                <a:solidFill>
                  <a:srgbClr val="A2998A"/>
                </a:solidFill>
              </a:defRPr>
            </a:lvl1pPr>
          </a:lstStyle>
          <a:p>
            <a:r>
              <a:rPr lang="en-US"/>
              <a:t>Click to edit Master subtitle style</a:t>
            </a:r>
          </a:p>
        </p:txBody>
      </p:sp>
    </p:spTree>
    <p:extLst>
      <p:ext uri="{BB962C8B-B14F-4D97-AF65-F5344CB8AC3E}">
        <p14:creationId xmlns:p14="http://schemas.microsoft.com/office/powerpoint/2010/main" val="131832514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quarter" idx="1"/>
          </p:nvPr>
        </p:nvSpPr>
        <p:spPr>
          <a:xfrm>
            <a:off x="247650" y="1120775"/>
            <a:ext cx="4175125"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5175" y="1120775"/>
            <a:ext cx="4176713"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247650" y="3865563"/>
            <a:ext cx="4175125"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575175" y="3865563"/>
            <a:ext cx="4176713"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30F715E2-DF32-4574-A1AD-92962E3BB157}" type="slidenum">
              <a:rPr lang="en-US"/>
              <a:pPr>
                <a:defRPr/>
              </a:pPr>
              <a:t>‹#›</a:t>
            </a:fld>
            <a:endParaRPr lang="en-US"/>
          </a:p>
        </p:txBody>
      </p:sp>
    </p:spTree>
    <p:extLst>
      <p:ext uri="{BB962C8B-B14F-4D97-AF65-F5344CB8AC3E}">
        <p14:creationId xmlns:p14="http://schemas.microsoft.com/office/powerpoint/2010/main" val="354598399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Table Placeholder 2"/>
          <p:cNvSpPr>
            <a:spLocks noGrp="1"/>
          </p:cNvSpPr>
          <p:nvPr>
            <p:ph type="tbl" idx="1"/>
          </p:nvPr>
        </p:nvSpPr>
        <p:spPr>
          <a:xfrm>
            <a:off x="247650" y="1120775"/>
            <a:ext cx="8504238" cy="5337175"/>
          </a:xfrm>
        </p:spPr>
        <p:txBody>
          <a:bodyPr/>
          <a:lstStyle/>
          <a:p>
            <a:pPr lvl="0"/>
            <a:endParaRPr lang="en-GB" noProof="0"/>
          </a:p>
        </p:txBody>
      </p:sp>
      <p:sp>
        <p:nvSpPr>
          <p:cNvPr id="4" name="Rectangle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4293E331-3616-40D7-9192-809CD1FDFC66}" type="slidenum">
              <a:rPr lang="en-US"/>
              <a:pPr>
                <a:defRPr/>
              </a:pPr>
              <a:t>‹#›</a:t>
            </a:fld>
            <a:endParaRPr lang="en-US"/>
          </a:p>
        </p:txBody>
      </p:sp>
    </p:spTree>
    <p:extLst>
      <p:ext uri="{BB962C8B-B14F-4D97-AF65-F5344CB8AC3E}">
        <p14:creationId xmlns:p14="http://schemas.microsoft.com/office/powerpoint/2010/main" val="291201915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47650" y="1120775"/>
            <a:ext cx="4175125"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5175" y="1120775"/>
            <a:ext cx="4176713"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9A0C6B01-6562-4AAF-98FB-866E8FCB36D8}" type="slidenum">
              <a:rPr lang="en-US"/>
              <a:pPr>
                <a:defRPr/>
              </a:pPr>
              <a:t>‹#›</a:t>
            </a:fld>
            <a:endParaRPr lang="en-US"/>
          </a:p>
        </p:txBody>
      </p:sp>
    </p:spTree>
    <p:extLst>
      <p:ext uri="{BB962C8B-B14F-4D97-AF65-F5344CB8AC3E}">
        <p14:creationId xmlns:p14="http://schemas.microsoft.com/office/powerpoint/2010/main" val="322339713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quarter" idx="1"/>
          </p:nvPr>
        </p:nvSpPr>
        <p:spPr>
          <a:xfrm>
            <a:off x="247650" y="1120775"/>
            <a:ext cx="4175125"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247650" y="3865563"/>
            <a:ext cx="4175125"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5175" y="1120775"/>
            <a:ext cx="4176713"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8CC16EC0-ACD8-4ACE-93E5-64C383CEC6D8}" type="slidenum">
              <a:rPr lang="en-US"/>
              <a:pPr>
                <a:defRPr/>
              </a:pPr>
              <a:t>‹#›</a:t>
            </a:fld>
            <a:endParaRPr lang="en-US"/>
          </a:p>
        </p:txBody>
      </p:sp>
    </p:spTree>
    <p:extLst>
      <p:ext uri="{BB962C8B-B14F-4D97-AF65-F5344CB8AC3E}">
        <p14:creationId xmlns:p14="http://schemas.microsoft.com/office/powerpoint/2010/main" val="279805439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 2">
    <p:spTree>
      <p:nvGrpSpPr>
        <p:cNvPr id="1" name=""/>
        <p:cNvGrpSpPr/>
        <p:nvPr/>
      </p:nvGrpSpPr>
      <p:grpSpPr>
        <a:xfrm>
          <a:off x="0" y="0"/>
          <a:ext cx="0" cy="0"/>
          <a:chOff x="0" y="0"/>
          <a:chExt cx="0" cy="0"/>
        </a:xfrm>
      </p:grpSpPr>
      <p:pic>
        <p:nvPicPr>
          <p:cNvPr id="2" name="Picture 1" descr="pics_0008_Layer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chemeClr val="accent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TextBox 15"/>
          <p:cNvSpPr txBox="1"/>
          <p:nvPr userDrawn="1"/>
        </p:nvSpPr>
        <p:spPr>
          <a:xfrm>
            <a:off x="7313494" y="6427770"/>
            <a:ext cx="1444138" cy="253916"/>
          </a:xfrm>
          <a:prstGeom prst="rect">
            <a:avLst/>
          </a:prstGeom>
          <a:noFill/>
        </p:spPr>
        <p:txBody>
          <a:bodyPr wrap="none" rtlCol="0">
            <a:spAutoFit/>
          </a:bodyPr>
          <a:lstStyle/>
          <a:p>
            <a:pPr algn="ctr"/>
            <a:r>
              <a:rPr lang="en-US" sz="1050" b="1" dirty="0">
                <a:solidFill>
                  <a:schemeClr val="bg1"/>
                </a:solidFill>
                <a:effectLst>
                  <a:outerShdw blurRad="552450" dir="2700000" sx="20000" sy="20000" algn="tl" rotWithShape="0">
                    <a:srgbClr val="000000"/>
                  </a:outerShdw>
                </a:effectLst>
                <a:latin typeface="Arial"/>
                <a:cs typeface="Arial"/>
              </a:rPr>
              <a:t>© 2014 PerkinElmer</a:t>
            </a:r>
          </a:p>
        </p:txBody>
      </p:sp>
      <p:grpSp>
        <p:nvGrpSpPr>
          <p:cNvPr id="18" name="Group 17"/>
          <p:cNvGrpSpPr/>
          <p:nvPr userDrawn="1"/>
        </p:nvGrpSpPr>
        <p:grpSpPr>
          <a:xfrm>
            <a:off x="4211961" y="5894916"/>
            <a:ext cx="4519228" cy="514350"/>
            <a:chOff x="4211961" y="6038850"/>
            <a:chExt cx="4519228" cy="514350"/>
          </a:xfrm>
        </p:grpSpPr>
        <p:sp>
          <p:nvSpPr>
            <p:cNvPr id="19"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0"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Tree>
    <p:extLst>
      <p:ext uri="{BB962C8B-B14F-4D97-AF65-F5344CB8AC3E}">
        <p14:creationId xmlns:p14="http://schemas.microsoft.com/office/powerpoint/2010/main" val="256521891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half" idx="1"/>
          </p:nvPr>
        </p:nvSpPr>
        <p:spPr>
          <a:xfrm>
            <a:off x="247650" y="1120775"/>
            <a:ext cx="4175125"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5175" y="1120775"/>
            <a:ext cx="4176713"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C23118B2-A01D-4773-8A42-2940FB426215}" type="slidenum">
              <a:rPr lang="en-US"/>
              <a:pPr>
                <a:defRPr/>
              </a:pPr>
              <a:t>‹#›</a:t>
            </a:fld>
            <a:endParaRPr lang="en-US"/>
          </a:p>
        </p:txBody>
      </p:sp>
    </p:spTree>
    <p:extLst>
      <p:ext uri="{BB962C8B-B14F-4D97-AF65-F5344CB8AC3E}">
        <p14:creationId xmlns:p14="http://schemas.microsoft.com/office/powerpoint/2010/main" val="1140460742"/>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noChangeArrowheads="1"/>
          </p:cNvSpPr>
          <p:nvPr>
            <p:ph type="sldNum" sz="quarter" idx="10"/>
          </p:nvPr>
        </p:nvSpPr>
        <p:spPr>
          <a:xfrm>
            <a:off x="0" y="6596063"/>
            <a:ext cx="403225" cy="223837"/>
          </a:xfrm>
          <a:prstGeom prst="rect">
            <a:avLst/>
          </a:prstGeom>
          <a:ln/>
        </p:spPr>
        <p:txBody>
          <a:bodyPr/>
          <a:lstStyle>
            <a:lvl1pPr>
              <a:defRPr/>
            </a:lvl1pPr>
          </a:lstStyle>
          <a:p>
            <a:pPr>
              <a:defRPr/>
            </a:pPr>
            <a:fld id="{E2961380-85AE-48E2-B893-70F0A53F38FC}" type="slidenum">
              <a:rPr lang="en-US"/>
              <a:pPr>
                <a:defRPr/>
              </a:pPr>
              <a:t>‹#›</a:t>
            </a:fld>
            <a:endParaRPr lang="en-US"/>
          </a:p>
        </p:txBody>
      </p:sp>
    </p:spTree>
    <p:extLst>
      <p:ext uri="{BB962C8B-B14F-4D97-AF65-F5344CB8AC3E}">
        <p14:creationId xmlns:p14="http://schemas.microsoft.com/office/powerpoint/2010/main" val="177986212"/>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a:t>Slide title</a:t>
            </a:r>
            <a:endParaRPr lang="en-US" dirty="0"/>
          </a:p>
        </p:txBody>
      </p:sp>
      <p:sp>
        <p:nvSpPr>
          <p:cNvPr id="3" name="Footer Placeholder 2"/>
          <p:cNvSpPr>
            <a:spLocks noGrp="1"/>
          </p:cNvSpPr>
          <p:nvPr>
            <p:ph type="ftr" sz="quarter" idx="10"/>
          </p:nvPr>
        </p:nvSpPr>
        <p:spPr>
          <a:xfrm>
            <a:off x="710571" y="6412247"/>
            <a:ext cx="2895600" cy="365125"/>
          </a:xfrm>
          <a:prstGeom prst="rect">
            <a:avLst/>
          </a:prstGeom>
        </p:spPr>
        <p:txBody>
          <a:bodyPr lIns="38405" tIns="19202" rIns="38405" bIns="19202"/>
          <a:lstStyle/>
          <a:p>
            <a:r>
              <a:rPr lang="nl-NL"/>
              <a:t>Footer text</a:t>
            </a:r>
            <a:endParaRPr lang="en-US" dirty="0"/>
          </a:p>
        </p:txBody>
      </p:sp>
      <p:sp>
        <p:nvSpPr>
          <p:cNvPr id="6" name="Content Placeholder 4"/>
          <p:cNvSpPr>
            <a:spLocks noGrp="1"/>
          </p:cNvSpPr>
          <p:nvPr>
            <p:ph sz="quarter" idx="11"/>
          </p:nvPr>
        </p:nvSpPr>
        <p:spPr>
          <a:xfrm>
            <a:off x="386535" y="1376772"/>
            <a:ext cx="8343723" cy="4608897"/>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438508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Opt 1">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chemeClr val="accent1"/>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 name="TextBox 18"/>
          <p:cNvSpPr txBox="1"/>
          <p:nvPr userDrawn="1"/>
        </p:nvSpPr>
        <p:spPr>
          <a:xfrm>
            <a:off x="7313494" y="6427770"/>
            <a:ext cx="1444138" cy="253916"/>
          </a:xfrm>
          <a:prstGeom prst="rect">
            <a:avLst/>
          </a:prstGeom>
          <a:noFill/>
        </p:spPr>
        <p:txBody>
          <a:bodyPr wrap="none" rtlCol="0">
            <a:spAutoFit/>
          </a:bodyPr>
          <a:lstStyle/>
          <a:p>
            <a:r>
              <a:rPr lang="en-US" sz="1050" b="1" dirty="0">
                <a:solidFill>
                  <a:srgbClr val="FFFFFF"/>
                </a:solidFill>
                <a:effectLst>
                  <a:outerShdw blurRad="552450" dir="2700000" sx="20000" sy="20000" algn="tl" rotWithShape="0">
                    <a:srgbClr val="000000"/>
                  </a:outerShdw>
                </a:effectLst>
                <a:latin typeface="Arial"/>
                <a:cs typeface="Arial"/>
              </a:rPr>
              <a:t>© 2014 PerkinElmer</a:t>
            </a:r>
          </a:p>
        </p:txBody>
      </p:sp>
      <p:grpSp>
        <p:nvGrpSpPr>
          <p:cNvPr id="20" name="Group 19"/>
          <p:cNvGrpSpPr/>
          <p:nvPr userDrawn="1"/>
        </p:nvGrpSpPr>
        <p:grpSpPr>
          <a:xfrm>
            <a:off x="4211961" y="5894916"/>
            <a:ext cx="4519228" cy="514350"/>
            <a:chOff x="4211961" y="6038850"/>
            <a:chExt cx="4519228" cy="514350"/>
          </a:xfrm>
        </p:grpSpPr>
        <p:sp>
          <p:nvSpPr>
            <p:cNvPr id="21"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2"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pic>
        <p:nvPicPr>
          <p:cNvPr id="18" name="Picture 17" descr="pics_0001_Layer-9.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Tree>
    <p:extLst>
      <p:ext uri="{BB962C8B-B14F-4D97-AF65-F5344CB8AC3E}">
        <p14:creationId xmlns:p14="http://schemas.microsoft.com/office/powerpoint/2010/main" val="29163364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Opt 2">
    <p:spTree>
      <p:nvGrpSpPr>
        <p:cNvPr id="1" name=""/>
        <p:cNvGrpSpPr/>
        <p:nvPr/>
      </p:nvGrpSpPr>
      <p:grpSpPr>
        <a:xfrm>
          <a:off x="0" y="0"/>
          <a:ext cx="0" cy="0"/>
          <a:chOff x="0" y="0"/>
          <a:chExt cx="0" cy="0"/>
        </a:xfrm>
      </p:grpSpPr>
      <p:pic>
        <p:nvPicPr>
          <p:cNvPr id="21" name="Picture 20" descr="pics_0008_Layer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rgbClr val="6CB44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TextBox 15"/>
          <p:cNvSpPr txBox="1"/>
          <p:nvPr userDrawn="1"/>
        </p:nvSpPr>
        <p:spPr>
          <a:xfrm>
            <a:off x="7313494" y="6427770"/>
            <a:ext cx="1444138" cy="253916"/>
          </a:xfrm>
          <a:prstGeom prst="rect">
            <a:avLst/>
          </a:prstGeom>
          <a:noFill/>
        </p:spPr>
        <p:txBody>
          <a:bodyPr wrap="none" rtlCol="0">
            <a:spAutoFit/>
          </a:bodyPr>
          <a:lstStyle/>
          <a:p>
            <a:r>
              <a:rPr lang="en-US" sz="1050" b="1" dirty="0">
                <a:solidFill>
                  <a:srgbClr val="FFFFFF"/>
                </a:solidFill>
                <a:effectLst>
                  <a:outerShdw blurRad="552450" dir="2700000" sx="20000" sy="20000" algn="tl" rotWithShape="0">
                    <a:srgbClr val="000000"/>
                  </a:outerShdw>
                </a:effectLst>
                <a:latin typeface="Arial"/>
                <a:cs typeface="Arial"/>
              </a:rPr>
              <a:t>© 2014 PerkinElmer</a:t>
            </a:r>
          </a:p>
        </p:txBody>
      </p:sp>
      <p:grpSp>
        <p:nvGrpSpPr>
          <p:cNvPr id="18" name="Group 17"/>
          <p:cNvGrpSpPr/>
          <p:nvPr userDrawn="1"/>
        </p:nvGrpSpPr>
        <p:grpSpPr>
          <a:xfrm>
            <a:off x="4211961" y="5894916"/>
            <a:ext cx="4519228" cy="514350"/>
            <a:chOff x="4211961" y="6038850"/>
            <a:chExt cx="4519228" cy="514350"/>
          </a:xfrm>
        </p:grpSpPr>
        <p:sp>
          <p:nvSpPr>
            <p:cNvPr id="19"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0"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Tree>
    <p:extLst>
      <p:ext uri="{BB962C8B-B14F-4D97-AF65-F5344CB8AC3E}">
        <p14:creationId xmlns:p14="http://schemas.microsoft.com/office/powerpoint/2010/main" val="29832414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Opt 3">
    <p:spTree>
      <p:nvGrpSpPr>
        <p:cNvPr id="1" name=""/>
        <p:cNvGrpSpPr/>
        <p:nvPr/>
      </p:nvGrpSpPr>
      <p:grpSpPr>
        <a:xfrm>
          <a:off x="0" y="0"/>
          <a:ext cx="0" cy="0"/>
          <a:chOff x="0" y="0"/>
          <a:chExt cx="0" cy="0"/>
        </a:xfrm>
      </p:grpSpPr>
      <p:pic>
        <p:nvPicPr>
          <p:cNvPr id="12" name="Picture 11" descr="pics_0007_Layer 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rgbClr val="6CB44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8" name="Group 17"/>
          <p:cNvGrpSpPr/>
          <p:nvPr userDrawn="1"/>
        </p:nvGrpSpPr>
        <p:grpSpPr>
          <a:xfrm>
            <a:off x="4211961" y="5894916"/>
            <a:ext cx="4519228" cy="514350"/>
            <a:chOff x="4211961" y="6038850"/>
            <a:chExt cx="4519228" cy="514350"/>
          </a:xfrm>
        </p:grpSpPr>
        <p:sp>
          <p:nvSpPr>
            <p:cNvPr id="19"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0"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
        <p:nvSpPr>
          <p:cNvPr id="21" name="TextBox 20"/>
          <p:cNvSpPr txBox="1"/>
          <p:nvPr userDrawn="1"/>
        </p:nvSpPr>
        <p:spPr>
          <a:xfrm>
            <a:off x="7313494" y="6427770"/>
            <a:ext cx="1444138" cy="253916"/>
          </a:xfrm>
          <a:prstGeom prst="rect">
            <a:avLst/>
          </a:prstGeom>
          <a:noFill/>
        </p:spPr>
        <p:txBody>
          <a:bodyPr wrap="none" rtlCol="0">
            <a:spAutoFit/>
          </a:bodyPr>
          <a:lstStyle/>
          <a:p>
            <a:r>
              <a:rPr lang="en-US" sz="1050" b="1" dirty="0">
                <a:solidFill>
                  <a:srgbClr val="131313"/>
                </a:solidFill>
                <a:effectLst>
                  <a:outerShdw blurRad="552450" dir="2700000" sx="20000" sy="20000" algn="tl" rotWithShape="0">
                    <a:srgbClr val="FFFFFF"/>
                  </a:outerShdw>
                </a:effectLst>
                <a:latin typeface="Arial"/>
                <a:cs typeface="Arial"/>
              </a:rPr>
              <a:t>© 2014 PerkinElmer</a:t>
            </a:r>
          </a:p>
        </p:txBody>
      </p:sp>
    </p:spTree>
    <p:extLst>
      <p:ext uri="{BB962C8B-B14F-4D97-AF65-F5344CB8AC3E}">
        <p14:creationId xmlns:p14="http://schemas.microsoft.com/office/powerpoint/2010/main" val="9118934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Custom)">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rgbClr val="6CB44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2" name="Group 11"/>
          <p:cNvGrpSpPr/>
          <p:nvPr userDrawn="1"/>
        </p:nvGrpSpPr>
        <p:grpSpPr>
          <a:xfrm>
            <a:off x="4211961" y="5890011"/>
            <a:ext cx="4519228" cy="514350"/>
            <a:chOff x="4211961" y="6038850"/>
            <a:chExt cx="4519228" cy="514350"/>
          </a:xfrm>
        </p:grpSpPr>
        <p:sp>
          <p:nvSpPr>
            <p:cNvPr id="18"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19" name="Rectangle 8"/>
            <p:cNvSpPr>
              <a:spLocks/>
            </p:cNvSpPr>
            <p:nvPr userDrawn="1"/>
          </p:nvSpPr>
          <p:spPr bwMode="auto">
            <a:xfrm>
              <a:off x="4381814" y="6180122"/>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
        <p:nvSpPr>
          <p:cNvPr id="20" name="Rectangle 19"/>
          <p:cNvSpPr/>
          <p:nvPr userDrawn="1"/>
        </p:nvSpPr>
        <p:spPr bwMode="auto">
          <a:xfrm>
            <a:off x="7704348" y="5517232"/>
            <a:ext cx="1439652" cy="1340768"/>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38405" tIns="19202" rIns="38405" bIns="19202" numCol="1" rtlCol="0" anchor="t" anchorCtr="0" compatLnSpc="1">
            <a:prstTxWarp prst="textNoShape">
              <a:avLst/>
            </a:prstTxWarp>
          </a:bodyPr>
          <a:lstStyle/>
          <a:p>
            <a:pPr defTabSz="384048"/>
            <a:endParaRPr lang="en-US"/>
          </a:p>
        </p:txBody>
      </p:sp>
      <p:sp>
        <p:nvSpPr>
          <p:cNvPr id="21" name="Picture Placeholder 3"/>
          <p:cNvSpPr>
            <a:spLocks noGrp="1"/>
          </p:cNvSpPr>
          <p:nvPr>
            <p:ph type="pic" sz="quarter" idx="13"/>
          </p:nvPr>
        </p:nvSpPr>
        <p:spPr>
          <a:xfrm>
            <a:off x="0" y="2520353"/>
            <a:ext cx="9144000" cy="4337647"/>
          </a:xfrm>
        </p:spPr>
        <p:txBody>
          <a:bodyPr/>
          <a:lstStyle>
            <a:lvl1pPr marL="0" indent="0">
              <a:buNone/>
              <a:defRPr>
                <a:solidFill>
                  <a:srgbClr val="131313"/>
                </a:solidFill>
              </a:defRPr>
            </a:lvl1pPr>
          </a:lstStyle>
          <a:p>
            <a:r>
              <a:rPr lang="en-CA"/>
              <a:t>Drag picture to placeholder or click icon to add</a:t>
            </a:r>
            <a:endParaRPr lang="en-US" dirty="0"/>
          </a:p>
        </p:txBody>
      </p:sp>
      <p:sp>
        <p:nvSpPr>
          <p:cNvPr id="22" name="Text Placeholder 4"/>
          <p:cNvSpPr>
            <a:spLocks noGrp="1"/>
          </p:cNvSpPr>
          <p:nvPr>
            <p:ph type="body" sz="quarter" idx="14" hasCustomPrompt="1"/>
          </p:nvPr>
        </p:nvSpPr>
        <p:spPr>
          <a:xfrm>
            <a:off x="4211961" y="5890337"/>
            <a:ext cx="4518304" cy="514453"/>
          </a:xfrm>
          <a:solidFill>
            <a:srgbClr val="1355A2"/>
          </a:solidFill>
          <a:ln>
            <a:noFill/>
          </a:ln>
          <a:effectLst/>
        </p:spPr>
        <p:txBody>
          <a:bodyPr/>
          <a:lstStyle>
            <a:lvl1pPr marL="0" indent="0">
              <a:buNone/>
              <a:defRPr/>
            </a:lvl1pPr>
          </a:lstStyle>
          <a:p>
            <a:pPr lvl="0"/>
            <a:r>
              <a:rPr lang="en-US" dirty="0"/>
              <a:t> </a:t>
            </a:r>
          </a:p>
        </p:txBody>
      </p:sp>
      <p:sp>
        <p:nvSpPr>
          <p:cNvPr id="23" name="Text Placeholder 6"/>
          <p:cNvSpPr>
            <a:spLocks noGrp="1"/>
          </p:cNvSpPr>
          <p:nvPr>
            <p:ph type="body" sz="quarter" idx="15" hasCustomPrompt="1"/>
          </p:nvPr>
        </p:nvSpPr>
        <p:spPr>
          <a:xfrm>
            <a:off x="4283968" y="5962189"/>
            <a:ext cx="4374290" cy="360363"/>
          </a:xfrm>
        </p:spPr>
        <p:txBody>
          <a:bodyPr anchor="ctr">
            <a:normAutofit/>
          </a:bodyPr>
          <a:lstStyle>
            <a:lvl1pPr marL="0" indent="0" algn="ctr">
              <a:buNone/>
              <a:defRPr sz="1300" b="1" spc="126" baseline="0">
                <a:solidFill>
                  <a:srgbClr val="FFFFFF"/>
                </a:solidFill>
              </a:defRPr>
            </a:lvl1pPr>
          </a:lstStyle>
          <a:p>
            <a:pPr lvl="0"/>
            <a:r>
              <a:rPr lang="en-US" dirty="0"/>
              <a:t>HUMAN HEALTH • ENVIRONMENTAL HEALTH</a:t>
            </a:r>
          </a:p>
        </p:txBody>
      </p:sp>
      <p:sp>
        <p:nvSpPr>
          <p:cNvPr id="27" name="Text Placeholder 3"/>
          <p:cNvSpPr>
            <a:spLocks noGrp="1"/>
          </p:cNvSpPr>
          <p:nvPr>
            <p:ph type="body" sz="quarter" idx="17" hasCustomPrompt="1"/>
          </p:nvPr>
        </p:nvSpPr>
        <p:spPr>
          <a:xfrm>
            <a:off x="4299124" y="6456452"/>
            <a:ext cx="4395518" cy="213783"/>
          </a:xfrm>
        </p:spPr>
        <p:txBody>
          <a:bodyPr>
            <a:noAutofit/>
          </a:bodyPr>
          <a:lstStyle>
            <a:lvl1pPr marL="0" indent="0" algn="r">
              <a:buNone/>
              <a:defRPr sz="1050" b="1" baseline="0"/>
            </a:lvl1pPr>
            <a:lvl2pPr marL="438858" indent="0">
              <a:buNone/>
              <a:defRPr sz="1050"/>
            </a:lvl2pPr>
            <a:lvl3pPr marL="877338" indent="0">
              <a:buNone/>
              <a:defRPr sz="1050"/>
            </a:lvl3pPr>
            <a:lvl4pPr marL="1270458" indent="0">
              <a:buNone/>
              <a:defRPr sz="1050"/>
            </a:lvl4pPr>
            <a:lvl5pPr marL="1693818" indent="0">
              <a:buNone/>
              <a:defRPr sz="1050"/>
            </a:lvl5pPr>
          </a:lstStyle>
          <a:p>
            <a:pPr lvl="0"/>
            <a:r>
              <a:rPr lang="en-CA" dirty="0"/>
              <a:t>© 2014 PerkinElmer</a:t>
            </a:r>
            <a:endParaRPr lang="en-US" dirty="0"/>
          </a:p>
        </p:txBody>
      </p:sp>
    </p:spTree>
    <p:extLst>
      <p:ext uri="{BB962C8B-B14F-4D97-AF65-F5344CB8AC3E}">
        <p14:creationId xmlns:p14="http://schemas.microsoft.com/office/powerpoint/2010/main" val="22659647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Family)">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rgbClr val="6CB442"/>
                </a:solidFill>
                <a:latin typeface="Arial"/>
                <a:cs typeface="Arial"/>
              </a:defRPr>
            </a:lvl1pPr>
          </a:lstStyle>
          <a:p>
            <a:r>
              <a:rPr lang="en-CA" dirty="0"/>
              <a:t>Section title</a:t>
            </a:r>
            <a:endParaRPr lang="en-US" dirty="0"/>
          </a:p>
        </p:txBody>
      </p:sp>
      <p:pic>
        <p:nvPicPr>
          <p:cNvPr id="6" name="Picture 5" descr="pics_0000_Untitl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39590073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Energy)">
    <p:spTree>
      <p:nvGrpSpPr>
        <p:cNvPr id="1" name=""/>
        <p:cNvGrpSpPr/>
        <p:nvPr/>
      </p:nvGrpSpPr>
      <p:grpSpPr>
        <a:xfrm>
          <a:off x="0" y="0"/>
          <a:ext cx="0" cy="0"/>
          <a:chOff x="0" y="0"/>
          <a:chExt cx="0" cy="0"/>
        </a:xfrm>
      </p:grpSpPr>
      <p:sp>
        <p:nvSpPr>
          <p:cNvPr id="4"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rgbClr val="6CB442"/>
                </a:solidFill>
                <a:latin typeface="Arial"/>
                <a:cs typeface="Arial"/>
              </a:defRPr>
            </a:lvl1pPr>
          </a:lstStyle>
          <a:p>
            <a:r>
              <a:rPr lang="en-CA" dirty="0"/>
              <a:t>Section title</a:t>
            </a:r>
            <a:endParaRPr lang="en-US" dirty="0"/>
          </a:p>
        </p:txBody>
      </p:sp>
      <p:pic>
        <p:nvPicPr>
          <p:cNvPr id="6" name="Picture 5" descr="pics_0002_Layer 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4168060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Medical Research)">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rgbClr val="6CB442"/>
                </a:solidFill>
                <a:latin typeface="Arial"/>
                <a:cs typeface="Arial"/>
              </a:defRPr>
            </a:lvl1pPr>
          </a:lstStyle>
          <a:p>
            <a:r>
              <a:rPr lang="en-CA" dirty="0"/>
              <a:t>Section title</a:t>
            </a:r>
            <a:endParaRPr lang="en-US" dirty="0"/>
          </a:p>
        </p:txBody>
      </p:sp>
      <p:pic>
        <p:nvPicPr>
          <p:cNvPr id="6" name="Picture 5" descr="pics_0005_Layer 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27574695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 3">
    <p:spTree>
      <p:nvGrpSpPr>
        <p:cNvPr id="1" name=""/>
        <p:cNvGrpSpPr/>
        <p:nvPr/>
      </p:nvGrpSpPr>
      <p:grpSpPr>
        <a:xfrm>
          <a:off x="0" y="0"/>
          <a:ext cx="0" cy="0"/>
          <a:chOff x="0" y="0"/>
          <a:chExt cx="0" cy="0"/>
        </a:xfrm>
      </p:grpSpPr>
      <p:pic>
        <p:nvPicPr>
          <p:cNvPr id="2" name="Picture 1" descr="pics_0007_Layer 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14600"/>
            <a:ext cx="9144000" cy="4343400"/>
          </a:xfrm>
          <a:prstGeom prst="rect">
            <a:avLst/>
          </a:prstGeom>
        </p:spPr>
      </p:pic>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chemeClr val="accent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8" name="Group 17"/>
          <p:cNvGrpSpPr/>
          <p:nvPr userDrawn="1"/>
        </p:nvGrpSpPr>
        <p:grpSpPr>
          <a:xfrm>
            <a:off x="4211961" y="5894916"/>
            <a:ext cx="4519228" cy="514350"/>
            <a:chOff x="4211961" y="6038850"/>
            <a:chExt cx="4519228" cy="514350"/>
          </a:xfrm>
        </p:grpSpPr>
        <p:sp>
          <p:nvSpPr>
            <p:cNvPr id="19"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20" name="Rectangle 8"/>
            <p:cNvSpPr>
              <a:spLocks/>
            </p:cNvSpPr>
            <p:nvPr userDrawn="1"/>
          </p:nvSpPr>
          <p:spPr bwMode="auto">
            <a:xfrm>
              <a:off x="4381814" y="6189258"/>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
        <p:nvSpPr>
          <p:cNvPr id="21" name="TextBox 20"/>
          <p:cNvSpPr txBox="1"/>
          <p:nvPr userDrawn="1"/>
        </p:nvSpPr>
        <p:spPr>
          <a:xfrm>
            <a:off x="7313494" y="6427770"/>
            <a:ext cx="1444138" cy="253916"/>
          </a:xfrm>
          <a:prstGeom prst="rect">
            <a:avLst/>
          </a:prstGeom>
          <a:noFill/>
        </p:spPr>
        <p:txBody>
          <a:bodyPr wrap="none" rtlCol="0">
            <a:spAutoFit/>
          </a:bodyPr>
          <a:lstStyle/>
          <a:p>
            <a:pPr algn="ctr"/>
            <a:r>
              <a:rPr lang="en-US" sz="1050" b="1" dirty="0">
                <a:solidFill>
                  <a:srgbClr val="131313"/>
                </a:solidFill>
                <a:effectLst>
                  <a:outerShdw blurRad="552450" dir="2700000" sx="20000" sy="20000" algn="tl" rotWithShape="0">
                    <a:schemeClr val="bg1"/>
                  </a:outerShdw>
                </a:effectLst>
                <a:latin typeface="Arial"/>
                <a:cs typeface="Arial"/>
              </a:rPr>
              <a:t>© 2014 PerkinElmer</a:t>
            </a:r>
          </a:p>
        </p:txBody>
      </p:sp>
    </p:spTree>
    <p:extLst>
      <p:ext uri="{BB962C8B-B14F-4D97-AF65-F5344CB8AC3E}">
        <p14:creationId xmlns:p14="http://schemas.microsoft.com/office/powerpoint/2010/main" val="13811740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Pharma)">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rgbClr val="6CB442"/>
                </a:solidFill>
                <a:latin typeface="Arial"/>
                <a:cs typeface="Arial"/>
              </a:defRPr>
            </a:lvl1pPr>
          </a:lstStyle>
          <a:p>
            <a:r>
              <a:rPr lang="en-CA" dirty="0"/>
              <a:t>Section title</a:t>
            </a:r>
            <a:endParaRPr lang="en-US" dirty="0"/>
          </a:p>
        </p:txBody>
      </p:sp>
      <p:pic>
        <p:nvPicPr>
          <p:cNvPr id="2" name="Picture 1" descr="pics_0003_Layer-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4755601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Cus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364792"/>
          </a:xfrm>
        </p:spPr>
        <p:txBody>
          <a:bodyPr/>
          <a:lstStyle>
            <a:lvl1pPr marL="0" indent="0">
              <a:buNone/>
              <a:defRPr/>
            </a:lvl1pPr>
          </a:lstStyle>
          <a:p>
            <a:r>
              <a:rPr lang="en-CA"/>
              <a:t>Drag picture to placeholder or click icon to add</a:t>
            </a:r>
            <a:endParaRPr lang="en-US" dirty="0"/>
          </a:p>
        </p:txBody>
      </p:sp>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rgbClr val="6CB442"/>
                </a:solidFill>
                <a:latin typeface="Arial"/>
                <a:cs typeface="Arial"/>
              </a:defRPr>
            </a:lvl1pPr>
          </a:lstStyle>
          <a:p>
            <a:r>
              <a:rPr lang="en-CA" dirty="0"/>
              <a:t>Section title</a:t>
            </a:r>
            <a:endParaRPr lang="en-US" dirty="0"/>
          </a:p>
        </p:txBody>
      </p:sp>
    </p:spTree>
    <p:extLst>
      <p:ext uri="{BB962C8B-B14F-4D97-AF65-F5344CB8AC3E}">
        <p14:creationId xmlns:p14="http://schemas.microsoft.com/office/powerpoint/2010/main" val="10055631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4365104"/>
            <a:ext cx="8370930" cy="740379"/>
          </a:xfrm>
          <a:prstGeom prst="rect">
            <a:avLst/>
          </a:prstGeom>
        </p:spPr>
        <p:txBody>
          <a:bodyPr vert="horz" anchor="ctr">
            <a:normAutofit/>
          </a:bodyPr>
          <a:lstStyle>
            <a:lvl1pPr algn="l">
              <a:defRPr sz="2500" b="1">
                <a:solidFill>
                  <a:srgbClr val="6CB442"/>
                </a:solidFill>
                <a:latin typeface="Arial"/>
                <a:cs typeface="Arial"/>
              </a:defRPr>
            </a:lvl1pPr>
          </a:lstStyle>
          <a:p>
            <a:r>
              <a:rPr lang="en-CA" dirty="0"/>
              <a:t>Thank you message</a:t>
            </a:r>
            <a:endParaRPr lang="en-US" dirty="0"/>
          </a:p>
        </p:txBody>
      </p:sp>
      <p:sp>
        <p:nvSpPr>
          <p:cNvPr id="18" name="Text Placeholder 12"/>
          <p:cNvSpPr>
            <a:spLocks noGrp="1"/>
          </p:cNvSpPr>
          <p:nvPr>
            <p:ph type="body" sz="quarter" idx="12" hasCustomPrompt="1"/>
          </p:nvPr>
        </p:nvSpPr>
        <p:spPr>
          <a:xfrm>
            <a:off x="386358"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19" name="Text Placeholder 12"/>
          <p:cNvSpPr>
            <a:spLocks noGrp="1"/>
          </p:cNvSpPr>
          <p:nvPr>
            <p:ph type="body" sz="quarter" idx="13" hasCustomPrompt="1"/>
          </p:nvPr>
        </p:nvSpPr>
        <p:spPr>
          <a:xfrm>
            <a:off x="386358"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0" name="Text Placeholder 12"/>
          <p:cNvSpPr>
            <a:spLocks noGrp="1"/>
          </p:cNvSpPr>
          <p:nvPr>
            <p:ph type="body" sz="quarter" idx="14" hasCustomPrompt="1"/>
          </p:nvPr>
        </p:nvSpPr>
        <p:spPr>
          <a:xfrm>
            <a:off x="386358"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1" name="Text Placeholder 12"/>
          <p:cNvSpPr>
            <a:spLocks noGrp="1"/>
          </p:cNvSpPr>
          <p:nvPr>
            <p:ph type="body" sz="quarter" idx="15" hasCustomPrompt="1"/>
          </p:nvPr>
        </p:nvSpPr>
        <p:spPr>
          <a:xfrm>
            <a:off x="386358"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sp>
        <p:nvSpPr>
          <p:cNvPr id="22" name="Text Placeholder 12"/>
          <p:cNvSpPr>
            <a:spLocks noGrp="1"/>
          </p:cNvSpPr>
          <p:nvPr>
            <p:ph type="body" sz="quarter" idx="16" hasCustomPrompt="1"/>
          </p:nvPr>
        </p:nvSpPr>
        <p:spPr>
          <a:xfrm>
            <a:off x="3437874"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23" name="Text Placeholder 12"/>
          <p:cNvSpPr>
            <a:spLocks noGrp="1"/>
          </p:cNvSpPr>
          <p:nvPr>
            <p:ph type="body" sz="quarter" idx="17" hasCustomPrompt="1"/>
          </p:nvPr>
        </p:nvSpPr>
        <p:spPr>
          <a:xfrm>
            <a:off x="3437874"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4" name="Text Placeholder 12"/>
          <p:cNvSpPr>
            <a:spLocks noGrp="1"/>
          </p:cNvSpPr>
          <p:nvPr>
            <p:ph type="body" sz="quarter" idx="18" hasCustomPrompt="1"/>
          </p:nvPr>
        </p:nvSpPr>
        <p:spPr>
          <a:xfrm>
            <a:off x="3437874"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5" name="Text Placeholder 12"/>
          <p:cNvSpPr>
            <a:spLocks noGrp="1"/>
          </p:cNvSpPr>
          <p:nvPr>
            <p:ph type="body" sz="quarter" idx="19" hasCustomPrompt="1"/>
          </p:nvPr>
        </p:nvSpPr>
        <p:spPr>
          <a:xfrm>
            <a:off x="3437874"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sp>
        <p:nvSpPr>
          <p:cNvPr id="26" name="Text Placeholder 12"/>
          <p:cNvSpPr>
            <a:spLocks noGrp="1"/>
          </p:cNvSpPr>
          <p:nvPr>
            <p:ph type="body" sz="quarter" idx="20" hasCustomPrompt="1"/>
          </p:nvPr>
        </p:nvSpPr>
        <p:spPr>
          <a:xfrm>
            <a:off x="6462210" y="5481228"/>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Position</a:t>
            </a:r>
            <a:endParaRPr lang="en-US" dirty="0"/>
          </a:p>
        </p:txBody>
      </p:sp>
      <p:sp>
        <p:nvSpPr>
          <p:cNvPr id="27" name="Text Placeholder 12"/>
          <p:cNvSpPr>
            <a:spLocks noGrp="1"/>
          </p:cNvSpPr>
          <p:nvPr>
            <p:ph type="body" sz="quarter" idx="21" hasCustomPrompt="1"/>
          </p:nvPr>
        </p:nvSpPr>
        <p:spPr>
          <a:xfrm>
            <a:off x="6462210" y="5193196"/>
            <a:ext cx="2295432" cy="262186"/>
          </a:xfrm>
          <a:prstGeom prst="rect">
            <a:avLst/>
          </a:prstGeom>
        </p:spPr>
        <p:txBody>
          <a:bodyPr vert="horz"/>
          <a:lstStyle>
            <a:lvl1pPr marL="0" indent="0" algn="l">
              <a:buNone/>
              <a:defRPr sz="1600" b="1">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Name Surname</a:t>
            </a:r>
            <a:endParaRPr lang="en-US" dirty="0"/>
          </a:p>
        </p:txBody>
      </p:sp>
      <p:sp>
        <p:nvSpPr>
          <p:cNvPr id="28" name="Text Placeholder 12"/>
          <p:cNvSpPr>
            <a:spLocks noGrp="1"/>
          </p:cNvSpPr>
          <p:nvPr>
            <p:ph type="body" sz="quarter" idx="22" hasCustomPrompt="1"/>
          </p:nvPr>
        </p:nvSpPr>
        <p:spPr>
          <a:xfrm>
            <a:off x="6462210" y="5752549"/>
            <a:ext cx="2295432" cy="262186"/>
          </a:xfrm>
          <a:prstGeom prst="rect">
            <a:avLst/>
          </a:prstGeom>
        </p:spPr>
        <p:txBody>
          <a:bodyPr vert="horz"/>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Email</a:t>
            </a:r>
            <a:endParaRPr lang="en-US" dirty="0"/>
          </a:p>
        </p:txBody>
      </p:sp>
      <p:sp>
        <p:nvSpPr>
          <p:cNvPr id="29" name="Text Placeholder 12"/>
          <p:cNvSpPr>
            <a:spLocks noGrp="1"/>
          </p:cNvSpPr>
          <p:nvPr>
            <p:ph type="body" sz="quarter" idx="23" hasCustomPrompt="1"/>
          </p:nvPr>
        </p:nvSpPr>
        <p:spPr>
          <a:xfrm>
            <a:off x="6462210" y="6018707"/>
            <a:ext cx="2295432" cy="262186"/>
          </a:xfrm>
          <a:prstGeom prst="rect">
            <a:avLst/>
          </a:prstGeom>
        </p:spPr>
        <p:txBody>
          <a:bodyPr vert="horz">
            <a:noAutofit/>
          </a:bodyPr>
          <a:lstStyle>
            <a:lvl1pPr marL="0" indent="0" algn="l">
              <a:buNone/>
              <a:defRPr sz="1400">
                <a:solidFill>
                  <a:schemeClr val="tx1"/>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Number</a:t>
            </a:r>
            <a:endParaRPr lang="en-US" dirty="0"/>
          </a:p>
        </p:txBody>
      </p:sp>
      <p:pic>
        <p:nvPicPr>
          <p:cNvPr id="31" name="Picture 30" descr="pics_0006_Layer-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19384144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7118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36258" name="Rectangle 2"/>
          <p:cNvSpPr>
            <a:spLocks noGrp="1" noChangeArrowheads="1"/>
          </p:cNvSpPr>
          <p:nvPr>
            <p:ph type="ctrTitle" sz="quarter"/>
          </p:nvPr>
        </p:nvSpPr>
        <p:spPr>
          <a:xfrm>
            <a:off x="4800600" y="3111500"/>
            <a:ext cx="4171950" cy="1365250"/>
          </a:xfrm>
        </p:spPr>
        <p:txBody>
          <a:bodyPr tIns="45720" bIns="45720" anchor="ctr"/>
          <a:lstStyle>
            <a:lvl1pPr>
              <a:defRPr sz="2800"/>
            </a:lvl1pPr>
          </a:lstStyle>
          <a:p>
            <a:r>
              <a:rPr lang="en-US"/>
              <a:t>Click to edit Master title style</a:t>
            </a:r>
          </a:p>
        </p:txBody>
      </p:sp>
      <p:sp>
        <p:nvSpPr>
          <p:cNvPr id="736259" name="Rectangle 3"/>
          <p:cNvSpPr>
            <a:spLocks noGrp="1" noChangeArrowheads="1"/>
          </p:cNvSpPr>
          <p:nvPr>
            <p:ph type="subTitle" sz="quarter" idx="1"/>
          </p:nvPr>
        </p:nvSpPr>
        <p:spPr>
          <a:xfrm>
            <a:off x="4800600" y="4514850"/>
            <a:ext cx="4171950" cy="314325"/>
          </a:xfrm>
        </p:spPr>
        <p:txBody>
          <a:bodyPr/>
          <a:lstStyle>
            <a:lvl1pPr marL="0" indent="0">
              <a:spcBef>
                <a:spcPct val="25000"/>
              </a:spcBef>
              <a:buFontTx/>
              <a:buNone/>
              <a:defRPr sz="1800">
                <a:solidFill>
                  <a:srgbClr val="A2998A"/>
                </a:solidFill>
              </a:defRPr>
            </a:lvl1pPr>
          </a:lstStyle>
          <a:p>
            <a:r>
              <a:rPr lang="en-US"/>
              <a:t>Click to edit Master subtitle style</a:t>
            </a:r>
          </a:p>
        </p:txBody>
      </p:sp>
      <p:grpSp>
        <p:nvGrpSpPr>
          <p:cNvPr id="736281" name="Group 25"/>
          <p:cNvGrpSpPr>
            <a:grpSpLocks/>
          </p:cNvGrpSpPr>
          <p:nvPr/>
        </p:nvGrpSpPr>
        <p:grpSpPr bwMode="auto">
          <a:xfrm>
            <a:off x="0" y="0"/>
            <a:ext cx="9144000" cy="6858000"/>
            <a:chOff x="0" y="0"/>
            <a:chExt cx="5760" cy="4320"/>
          </a:xfrm>
        </p:grpSpPr>
        <p:pic>
          <p:nvPicPr>
            <p:cNvPr id="736272" name="Picture 16" descr="logo"/>
            <p:cNvPicPr>
              <a:picLocks noChangeAspect="1" noChangeArrowheads="1"/>
            </p:cNvPicPr>
            <p:nvPr userDrawn="1"/>
          </p:nvPicPr>
          <p:blipFill>
            <a:blip r:embed="rId2" cstate="print"/>
            <a:srcRect b="26311"/>
            <a:stretch>
              <a:fillRect/>
            </a:stretch>
          </p:blipFill>
          <p:spPr bwMode="auto">
            <a:xfrm>
              <a:off x="4418" y="438"/>
              <a:ext cx="1247" cy="689"/>
            </a:xfrm>
            <a:prstGeom prst="rect">
              <a:avLst/>
            </a:prstGeom>
            <a:noFill/>
          </p:spPr>
        </p:pic>
        <p:sp>
          <p:nvSpPr>
            <p:cNvPr id="736273" name="Rectangle 17"/>
            <p:cNvSpPr>
              <a:spLocks noChangeArrowheads="1"/>
            </p:cNvSpPr>
            <p:nvPr userDrawn="1"/>
          </p:nvSpPr>
          <p:spPr bwMode="auto">
            <a:xfrm>
              <a:off x="0" y="378"/>
              <a:ext cx="2952" cy="3150"/>
            </a:xfrm>
            <a:prstGeom prst="rect">
              <a:avLst/>
            </a:prstGeom>
            <a:solidFill>
              <a:schemeClr val="accent2"/>
            </a:soli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sp>
          <p:nvSpPr>
            <p:cNvPr id="736274" name="Rectangle 18"/>
            <p:cNvSpPr>
              <a:spLocks noChangeArrowheads="1"/>
            </p:cNvSpPr>
            <p:nvPr userDrawn="1"/>
          </p:nvSpPr>
          <p:spPr bwMode="auto">
            <a:xfrm>
              <a:off x="0" y="0"/>
              <a:ext cx="5760" cy="390"/>
            </a:xfrm>
            <a:prstGeom prst="rect">
              <a:avLst/>
            </a:prstGeom>
            <a:solidFill>
              <a:srgbClr val="F7F8EE"/>
            </a:soli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pic>
          <p:nvPicPr>
            <p:cNvPr id="736275" name="Picture 19" descr="GettyImages_72587140[1]_Globe&amp;Hands_lo"/>
            <p:cNvPicPr>
              <a:picLocks noChangeAspect="1" noChangeArrowheads="1"/>
            </p:cNvPicPr>
            <p:nvPr userDrawn="1"/>
          </p:nvPicPr>
          <p:blipFill>
            <a:blip r:embed="rId3" cstate="print"/>
            <a:srcRect t="12187" b="14957"/>
            <a:stretch>
              <a:fillRect/>
            </a:stretch>
          </p:blipFill>
          <p:spPr bwMode="auto">
            <a:xfrm>
              <a:off x="459" y="1400"/>
              <a:ext cx="2493" cy="2421"/>
            </a:xfrm>
            <a:prstGeom prst="rect">
              <a:avLst/>
            </a:prstGeom>
            <a:noFill/>
          </p:spPr>
        </p:pic>
        <p:sp>
          <p:nvSpPr>
            <p:cNvPr id="736276" name="Rectangle 20"/>
            <p:cNvSpPr>
              <a:spLocks noChangeArrowheads="1"/>
            </p:cNvSpPr>
            <p:nvPr userDrawn="1"/>
          </p:nvSpPr>
          <p:spPr bwMode="auto">
            <a:xfrm>
              <a:off x="0" y="3504"/>
              <a:ext cx="5760" cy="816"/>
            </a:xfrm>
            <a:prstGeom prst="rect">
              <a:avLst/>
            </a:prstGeom>
            <a:solidFill>
              <a:srgbClr val="F7F8EE"/>
            </a:soli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sp>
          <p:nvSpPr>
            <p:cNvPr id="736277" name="Text Box 21"/>
            <p:cNvSpPr txBox="1">
              <a:spLocks noChangeArrowheads="1"/>
            </p:cNvSpPr>
            <p:nvPr userDrawn="1"/>
          </p:nvSpPr>
          <p:spPr bwMode="auto">
            <a:xfrm>
              <a:off x="1116" y="4131"/>
              <a:ext cx="3528" cy="189"/>
            </a:xfrm>
            <a:prstGeom prst="rect">
              <a:avLst/>
            </a:prstGeom>
            <a:noFill/>
            <a:ln w="9525" algn="ctr">
              <a:noFill/>
              <a:miter lim="800000"/>
              <a:headEnd/>
              <a:tailEnd/>
            </a:ln>
            <a:effectLst/>
          </p:spPr>
          <p:txBody>
            <a:bodyPr/>
            <a:lstStyle/>
            <a:p>
              <a:pPr eaLnBrk="0" hangingPunct="0"/>
              <a:r>
                <a:rPr lang="en-US" sz="1000">
                  <a:latin typeface="Arial" charset="0"/>
                  <a:ea typeface="+mn-ea"/>
                  <a:cs typeface="Arial" charset="0"/>
                </a:rPr>
                <a:t>© 2009 Perkin Elmer</a:t>
              </a:r>
              <a:endParaRPr lang="en-US" sz="1000">
                <a:latin typeface="Arial" charset="0"/>
                <a:ea typeface="+mn-ea"/>
                <a:cs typeface="+mn-cs"/>
              </a:endParaRPr>
            </a:p>
          </p:txBody>
        </p:sp>
        <p:grpSp>
          <p:nvGrpSpPr>
            <p:cNvPr id="736278" name="Group 22"/>
            <p:cNvGrpSpPr>
              <a:grpSpLocks/>
            </p:cNvGrpSpPr>
            <p:nvPr userDrawn="1"/>
          </p:nvGrpSpPr>
          <p:grpSpPr bwMode="auto">
            <a:xfrm>
              <a:off x="0" y="1152"/>
              <a:ext cx="5759" cy="317"/>
              <a:chOff x="0" y="1152"/>
              <a:chExt cx="5759" cy="317"/>
            </a:xfrm>
          </p:grpSpPr>
          <p:pic>
            <p:nvPicPr>
              <p:cNvPr id="736279" name="Picture 23" descr="grad band"/>
              <p:cNvPicPr>
                <a:picLocks noChangeAspect="1" noChangeArrowheads="1"/>
              </p:cNvPicPr>
              <p:nvPr/>
            </p:nvPicPr>
            <p:blipFill>
              <a:blip r:embed="rId4" cstate="print"/>
              <a:srcRect t="26672" b="65990"/>
              <a:stretch>
                <a:fillRect/>
              </a:stretch>
            </p:blipFill>
            <p:spPr bwMode="auto">
              <a:xfrm>
                <a:off x="0" y="1152"/>
                <a:ext cx="5759" cy="317"/>
              </a:xfrm>
              <a:prstGeom prst="rect">
                <a:avLst/>
              </a:prstGeom>
              <a:noFill/>
            </p:spPr>
          </p:pic>
          <p:pic>
            <p:nvPicPr>
              <p:cNvPr id="736280" name="Picture 24" descr="huan health"/>
              <p:cNvPicPr>
                <a:picLocks noChangeAspect="1" noChangeArrowheads="1"/>
              </p:cNvPicPr>
              <p:nvPr/>
            </p:nvPicPr>
            <p:blipFill>
              <a:blip r:embed="rId5" cstate="print"/>
              <a:srcRect t="29071" b="64008"/>
              <a:stretch>
                <a:fillRect/>
              </a:stretch>
            </p:blipFill>
            <p:spPr bwMode="auto">
              <a:xfrm>
                <a:off x="3456" y="1257"/>
                <a:ext cx="2188" cy="112"/>
              </a:xfrm>
              <a:prstGeom prst="rect">
                <a:avLst/>
              </a:prstGeom>
              <a:noFill/>
              <a:ln w="9525">
                <a:noFill/>
                <a:miter lim="800000"/>
                <a:headEnd/>
                <a:tailEnd/>
              </a:ln>
            </p:spPr>
          </p:pic>
        </p:grpSp>
      </p:grpSp>
    </p:spTree>
    <p:extLst>
      <p:ext uri="{BB962C8B-B14F-4D97-AF65-F5344CB8AC3E}">
        <p14:creationId xmlns:p14="http://schemas.microsoft.com/office/powerpoint/2010/main" val="2212049770"/>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43DC2152-815D-462A-819F-63716C4FA035}" type="slidenum">
              <a:rPr lang="en-US"/>
              <a:pPr/>
              <a:t>‹#›</a:t>
            </a:fld>
            <a:endParaRPr lang="en-US"/>
          </a:p>
        </p:txBody>
      </p:sp>
    </p:spTree>
    <p:extLst>
      <p:ext uri="{BB962C8B-B14F-4D97-AF65-F5344CB8AC3E}">
        <p14:creationId xmlns:p14="http://schemas.microsoft.com/office/powerpoint/2010/main" val="3138442744"/>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F0FE08D-CFD4-4D68-92F2-102F0A74B02A}" type="slidenum">
              <a:rPr lang="en-US"/>
              <a:pPr/>
              <a:t>‹#›</a:t>
            </a:fld>
            <a:endParaRPr lang="en-US"/>
          </a:p>
        </p:txBody>
      </p:sp>
    </p:spTree>
    <p:extLst>
      <p:ext uri="{BB962C8B-B14F-4D97-AF65-F5344CB8AC3E}">
        <p14:creationId xmlns:p14="http://schemas.microsoft.com/office/powerpoint/2010/main" val="3292609778"/>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47650" y="1120775"/>
            <a:ext cx="4175125"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5175" y="1120775"/>
            <a:ext cx="4176713"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p:txBody>
          <a:bodyPr/>
          <a:lstStyle>
            <a:lvl1pPr>
              <a:defRPr/>
            </a:lvl1pPr>
          </a:lstStyle>
          <a:p>
            <a:fld id="{D1D92186-567A-4764-9DDA-8C9527A8527E}" type="slidenum">
              <a:rPr lang="en-US"/>
              <a:pPr/>
              <a:t>‹#›</a:t>
            </a:fld>
            <a:endParaRPr lang="en-US"/>
          </a:p>
        </p:txBody>
      </p:sp>
    </p:spTree>
    <p:extLst>
      <p:ext uri="{BB962C8B-B14F-4D97-AF65-F5344CB8AC3E}">
        <p14:creationId xmlns:p14="http://schemas.microsoft.com/office/powerpoint/2010/main" val="3811753666"/>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0"/>
          </p:nvPr>
        </p:nvSpPr>
        <p:spPr/>
        <p:txBody>
          <a:bodyPr/>
          <a:lstStyle>
            <a:lvl1pPr>
              <a:defRPr/>
            </a:lvl1pPr>
          </a:lstStyle>
          <a:p>
            <a:fld id="{ABC6F027-8B17-4059-8EC9-BC540462D450}" type="slidenum">
              <a:rPr lang="en-US"/>
              <a:pPr/>
              <a:t>‹#›</a:t>
            </a:fld>
            <a:endParaRPr lang="en-US"/>
          </a:p>
        </p:txBody>
      </p:sp>
    </p:spTree>
    <p:extLst>
      <p:ext uri="{BB962C8B-B14F-4D97-AF65-F5344CB8AC3E}">
        <p14:creationId xmlns:p14="http://schemas.microsoft.com/office/powerpoint/2010/main" val="513083129"/>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13E7FBB0-C5A2-4CE3-8EFA-A078C4A35982}" type="slidenum">
              <a:rPr lang="en-US"/>
              <a:pPr/>
              <a:t>‹#›</a:t>
            </a:fld>
            <a:endParaRPr lang="en-US"/>
          </a:p>
        </p:txBody>
      </p:sp>
    </p:spTree>
    <p:extLst>
      <p:ext uri="{BB962C8B-B14F-4D97-AF65-F5344CB8AC3E}">
        <p14:creationId xmlns:p14="http://schemas.microsoft.com/office/powerpoint/2010/main" val="281885313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Custom)">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384365"/>
            <a:ext cx="5994666" cy="740379"/>
          </a:xfrm>
          <a:prstGeom prst="rect">
            <a:avLst/>
          </a:prstGeom>
        </p:spPr>
        <p:txBody>
          <a:bodyPr vert="horz" anchor="b"/>
          <a:lstStyle>
            <a:lvl1pPr algn="l">
              <a:defRPr sz="3400" b="1">
                <a:solidFill>
                  <a:schemeClr val="accent2"/>
                </a:solidFill>
                <a:latin typeface="Arial"/>
                <a:cs typeface="Arial"/>
              </a:defRPr>
            </a:lvl1pPr>
          </a:lstStyle>
          <a:p>
            <a:r>
              <a:rPr lang="en-CA" dirty="0"/>
              <a:t>Presentation title</a:t>
            </a:r>
            <a:endParaRPr lang="en-US" dirty="0"/>
          </a:p>
        </p:txBody>
      </p:sp>
      <p:sp>
        <p:nvSpPr>
          <p:cNvPr id="13" name="Text Placeholder 12"/>
          <p:cNvSpPr>
            <a:spLocks noGrp="1"/>
          </p:cNvSpPr>
          <p:nvPr>
            <p:ph type="body" sz="quarter" idx="10" hasCustomPrompt="1"/>
          </p:nvPr>
        </p:nvSpPr>
        <p:spPr>
          <a:xfrm>
            <a:off x="386358" y="1052736"/>
            <a:ext cx="5994797" cy="415014"/>
          </a:xfrm>
          <a:prstGeom prst="rect">
            <a:avLst/>
          </a:prstGeom>
        </p:spPr>
        <p:txBody>
          <a:bodyPr vert="horz"/>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Presentation subtitle</a:t>
            </a:r>
            <a:endParaRPr lang="en-US" dirty="0"/>
          </a:p>
        </p:txBody>
      </p:sp>
      <p:sp>
        <p:nvSpPr>
          <p:cNvPr id="14" name="Text Placeholder 12"/>
          <p:cNvSpPr>
            <a:spLocks noGrp="1"/>
          </p:cNvSpPr>
          <p:nvPr>
            <p:ph type="body" sz="quarter" idx="11" hasCustomPrompt="1"/>
          </p:nvPr>
        </p:nvSpPr>
        <p:spPr>
          <a:xfrm>
            <a:off x="386358" y="1628800"/>
            <a:ext cx="5994797" cy="298190"/>
          </a:xfrm>
          <a:prstGeom prst="rect">
            <a:avLst/>
          </a:prstGeom>
        </p:spPr>
        <p:txBody>
          <a:bodyPr vert="horz">
            <a:noAutofit/>
          </a:bodyPr>
          <a:lstStyle>
            <a:lvl1pPr marL="0" indent="0" algn="l">
              <a:buNone/>
              <a:defRPr sz="19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Presenter</a:t>
            </a:r>
            <a:endParaRPr lang="en-US" dirty="0"/>
          </a:p>
        </p:txBody>
      </p:sp>
      <p:sp>
        <p:nvSpPr>
          <p:cNvPr id="15" name="Text Placeholder 12"/>
          <p:cNvSpPr>
            <a:spLocks noGrp="1"/>
          </p:cNvSpPr>
          <p:nvPr>
            <p:ph type="body" sz="quarter" idx="12" hasCustomPrompt="1"/>
          </p:nvPr>
        </p:nvSpPr>
        <p:spPr>
          <a:xfrm>
            <a:off x="386358" y="1941721"/>
            <a:ext cx="5994797" cy="298190"/>
          </a:xfrm>
          <a:prstGeom prst="rect">
            <a:avLst/>
          </a:prstGeom>
        </p:spPr>
        <p:txBody>
          <a:bodyPr vert="horz">
            <a:noAutofit/>
          </a:bodyPr>
          <a:lstStyle>
            <a:lvl1pPr marL="0" indent="0" algn="l">
              <a:buNone/>
              <a:defRPr sz="1800">
                <a:solidFill>
                  <a:srgbClr val="131313"/>
                </a:solidFill>
                <a:latin typeface="Arial"/>
                <a:cs typeface="Arial"/>
              </a:defRPr>
            </a:lvl1pPr>
            <a:lvl2pPr algn="l">
              <a:defRPr sz="1900">
                <a:latin typeface="Century Gothic"/>
                <a:cs typeface="Century Gothic"/>
              </a:defRPr>
            </a:lvl2pPr>
            <a:lvl3pPr algn="l">
              <a:defRPr sz="1900">
                <a:latin typeface="Century Gothic"/>
                <a:cs typeface="Century Gothic"/>
              </a:defRPr>
            </a:lvl3pPr>
            <a:lvl4pPr algn="l">
              <a:defRPr sz="1900">
                <a:latin typeface="Century Gothic"/>
                <a:cs typeface="Century Gothic"/>
              </a:defRPr>
            </a:lvl4pPr>
            <a:lvl5pPr algn="l">
              <a:defRPr sz="1900">
                <a:latin typeface="Century Gothic"/>
                <a:cs typeface="Century Gothic"/>
              </a:defRPr>
            </a:lvl5pPr>
          </a:lstStyle>
          <a:p>
            <a:pPr lvl="0"/>
            <a:r>
              <a:rPr lang="en-CA" dirty="0"/>
              <a:t>Date</a:t>
            </a:r>
            <a:endParaRPr lang="en-US" dirty="0"/>
          </a:p>
        </p:txBody>
      </p:sp>
      <p:pic>
        <p:nvPicPr>
          <p:cNvPr id="17"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660232" y="702034"/>
            <a:ext cx="2018330" cy="10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2" name="Group 11"/>
          <p:cNvGrpSpPr/>
          <p:nvPr userDrawn="1"/>
        </p:nvGrpSpPr>
        <p:grpSpPr>
          <a:xfrm>
            <a:off x="4211961" y="5890011"/>
            <a:ext cx="4519228" cy="514350"/>
            <a:chOff x="4211961" y="6038850"/>
            <a:chExt cx="4519228" cy="514350"/>
          </a:xfrm>
        </p:grpSpPr>
        <p:sp>
          <p:nvSpPr>
            <p:cNvPr id="18" name="Rectangle 7"/>
            <p:cNvSpPr>
              <a:spLocks/>
            </p:cNvSpPr>
            <p:nvPr userDrawn="1"/>
          </p:nvSpPr>
          <p:spPr bwMode="auto">
            <a:xfrm>
              <a:off x="4211961" y="6038850"/>
              <a:ext cx="4519228" cy="514350"/>
            </a:xfrm>
            <a:prstGeom prst="rect">
              <a:avLst/>
            </a:prstGeom>
            <a:solidFill>
              <a:schemeClr val="tx2"/>
            </a:solidFill>
            <a:ln>
              <a:noFill/>
            </a:ln>
            <a:extLst/>
          </p:spPr>
          <p:txBody>
            <a:bodyPr lIns="0" tIns="0" rIns="0" bIns="0"/>
            <a:lstStyle/>
            <a:p>
              <a:endParaRPr lang="en-US"/>
            </a:p>
          </p:txBody>
        </p:sp>
        <p:sp>
          <p:nvSpPr>
            <p:cNvPr id="19" name="Rectangle 8"/>
            <p:cNvSpPr>
              <a:spLocks/>
            </p:cNvSpPr>
            <p:nvPr userDrawn="1"/>
          </p:nvSpPr>
          <p:spPr bwMode="auto">
            <a:xfrm>
              <a:off x="4381814" y="6180122"/>
              <a:ext cx="41795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b="1" spc="126" dirty="0">
                  <a:solidFill>
                    <a:srgbClr val="FFFFFF"/>
                  </a:solidFill>
                  <a:latin typeface="Arial"/>
                  <a:ea typeface="ＭＳ Ｐゴシック" charset="0"/>
                  <a:cs typeface="Arial"/>
                  <a:sym typeface="Century Gothic" charset="0"/>
                </a:rPr>
                <a:t>HUMAN HEALTH • ENVIRONMENTAL HEALTH</a:t>
              </a:r>
            </a:p>
          </p:txBody>
        </p:sp>
      </p:grpSp>
      <p:sp>
        <p:nvSpPr>
          <p:cNvPr id="20" name="Rectangle 19"/>
          <p:cNvSpPr/>
          <p:nvPr userDrawn="1"/>
        </p:nvSpPr>
        <p:spPr bwMode="auto">
          <a:xfrm>
            <a:off x="7704348" y="5517232"/>
            <a:ext cx="1439652" cy="1340768"/>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Picture Placeholder 3"/>
          <p:cNvSpPr>
            <a:spLocks noGrp="1"/>
          </p:cNvSpPr>
          <p:nvPr>
            <p:ph type="pic" sz="quarter" idx="13"/>
          </p:nvPr>
        </p:nvSpPr>
        <p:spPr>
          <a:xfrm>
            <a:off x="0" y="2520353"/>
            <a:ext cx="9144000" cy="4337647"/>
          </a:xfrm>
        </p:spPr>
        <p:txBody>
          <a:bodyPr/>
          <a:lstStyle>
            <a:lvl1pPr marL="0" indent="0">
              <a:buNone/>
              <a:defRPr>
                <a:solidFill>
                  <a:srgbClr val="131313"/>
                </a:solidFill>
              </a:defRPr>
            </a:lvl1pPr>
          </a:lstStyle>
          <a:p>
            <a:r>
              <a:rPr lang="en-US"/>
              <a:t>Click icon to add picture</a:t>
            </a:r>
            <a:endParaRPr lang="en-US" dirty="0"/>
          </a:p>
        </p:txBody>
      </p:sp>
      <p:sp>
        <p:nvSpPr>
          <p:cNvPr id="22" name="Text Placeholder 4"/>
          <p:cNvSpPr>
            <a:spLocks noGrp="1"/>
          </p:cNvSpPr>
          <p:nvPr>
            <p:ph type="body" sz="quarter" idx="14" hasCustomPrompt="1"/>
          </p:nvPr>
        </p:nvSpPr>
        <p:spPr>
          <a:xfrm>
            <a:off x="4211961" y="5890337"/>
            <a:ext cx="4518304" cy="514453"/>
          </a:xfrm>
          <a:solidFill>
            <a:srgbClr val="1355A2"/>
          </a:solidFill>
          <a:ln>
            <a:noFill/>
          </a:ln>
          <a:effectLst/>
        </p:spPr>
        <p:txBody>
          <a:bodyPr/>
          <a:lstStyle>
            <a:lvl1pPr marL="0" indent="0">
              <a:buNone/>
              <a:defRPr/>
            </a:lvl1pPr>
          </a:lstStyle>
          <a:p>
            <a:pPr lvl="0"/>
            <a:r>
              <a:rPr lang="en-US" dirty="0"/>
              <a:t> </a:t>
            </a:r>
          </a:p>
        </p:txBody>
      </p:sp>
      <p:sp>
        <p:nvSpPr>
          <p:cNvPr id="23" name="Text Placeholder 6"/>
          <p:cNvSpPr>
            <a:spLocks noGrp="1"/>
          </p:cNvSpPr>
          <p:nvPr>
            <p:ph type="body" sz="quarter" idx="15" hasCustomPrompt="1"/>
          </p:nvPr>
        </p:nvSpPr>
        <p:spPr>
          <a:xfrm>
            <a:off x="4283968" y="5962189"/>
            <a:ext cx="4374290" cy="360363"/>
          </a:xfrm>
        </p:spPr>
        <p:txBody>
          <a:bodyPr anchor="ctr">
            <a:normAutofit/>
          </a:bodyPr>
          <a:lstStyle>
            <a:lvl1pPr marL="0" indent="0" algn="ctr">
              <a:buNone/>
              <a:defRPr sz="1300" b="1" spc="126" baseline="0">
                <a:solidFill>
                  <a:srgbClr val="FFFFFF"/>
                </a:solidFill>
              </a:defRPr>
            </a:lvl1pPr>
          </a:lstStyle>
          <a:p>
            <a:pPr lvl="0"/>
            <a:r>
              <a:rPr lang="en-US" dirty="0"/>
              <a:t>HUMAN HEALTH • ENVIRONMENTAL HEALTH</a:t>
            </a:r>
          </a:p>
        </p:txBody>
      </p:sp>
      <p:sp>
        <p:nvSpPr>
          <p:cNvPr id="27" name="Text Placeholder 3"/>
          <p:cNvSpPr>
            <a:spLocks noGrp="1"/>
          </p:cNvSpPr>
          <p:nvPr>
            <p:ph type="body" sz="quarter" idx="17" hasCustomPrompt="1"/>
          </p:nvPr>
        </p:nvSpPr>
        <p:spPr>
          <a:xfrm>
            <a:off x="4299124" y="6456452"/>
            <a:ext cx="4395518" cy="213783"/>
          </a:xfrm>
        </p:spPr>
        <p:txBody>
          <a:bodyPr>
            <a:noAutofit/>
          </a:bodyPr>
          <a:lstStyle>
            <a:lvl1pPr marL="0" indent="0" algn="r">
              <a:buNone/>
              <a:defRPr sz="1050" b="1" baseline="0"/>
            </a:lvl1pPr>
            <a:lvl2pPr marL="438858" indent="0">
              <a:buNone/>
              <a:defRPr sz="1050"/>
            </a:lvl2pPr>
            <a:lvl3pPr marL="877338" indent="0">
              <a:buNone/>
              <a:defRPr sz="1050"/>
            </a:lvl3pPr>
            <a:lvl4pPr marL="1270458" indent="0">
              <a:buNone/>
              <a:defRPr sz="1050"/>
            </a:lvl4pPr>
            <a:lvl5pPr marL="1693818" indent="0">
              <a:buNone/>
              <a:defRPr sz="1050"/>
            </a:lvl5pPr>
          </a:lstStyle>
          <a:p>
            <a:pPr lvl="0"/>
            <a:r>
              <a:rPr lang="en-CA" dirty="0"/>
              <a:t>© 2014 PerkinElmer</a:t>
            </a:r>
            <a:endParaRPr lang="en-US" dirty="0"/>
          </a:p>
        </p:txBody>
      </p:sp>
    </p:spTree>
    <p:extLst>
      <p:ext uri="{BB962C8B-B14F-4D97-AF65-F5344CB8AC3E}">
        <p14:creationId xmlns:p14="http://schemas.microsoft.com/office/powerpoint/2010/main" val="400224528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0B1E737-74FC-425B-B8A8-1CC4A5F33A52}" type="slidenum">
              <a:rPr lang="en-US"/>
              <a:pPr/>
              <a:t>‹#›</a:t>
            </a:fld>
            <a:endParaRPr lang="en-US"/>
          </a:p>
        </p:txBody>
      </p:sp>
    </p:spTree>
    <p:extLst>
      <p:ext uri="{BB962C8B-B14F-4D97-AF65-F5344CB8AC3E}">
        <p14:creationId xmlns:p14="http://schemas.microsoft.com/office/powerpoint/2010/main" val="1533763903"/>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4910E0A0-D39A-4CDD-8C76-34B9932A7A48}" type="slidenum">
              <a:rPr lang="en-US"/>
              <a:pPr/>
              <a:t>‹#›</a:t>
            </a:fld>
            <a:endParaRPr lang="en-US"/>
          </a:p>
        </p:txBody>
      </p:sp>
    </p:spTree>
    <p:extLst>
      <p:ext uri="{BB962C8B-B14F-4D97-AF65-F5344CB8AC3E}">
        <p14:creationId xmlns:p14="http://schemas.microsoft.com/office/powerpoint/2010/main" val="2686872119"/>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32B7268-05F9-4310-864E-3FD8D6D784D6}" type="slidenum">
              <a:rPr lang="en-US"/>
              <a:pPr/>
              <a:t>‹#›</a:t>
            </a:fld>
            <a:endParaRPr lang="en-US"/>
          </a:p>
        </p:txBody>
      </p:sp>
    </p:spTree>
    <p:extLst>
      <p:ext uri="{BB962C8B-B14F-4D97-AF65-F5344CB8AC3E}">
        <p14:creationId xmlns:p14="http://schemas.microsoft.com/office/powerpoint/2010/main" val="920377176"/>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EC1BF5C5-C49C-4CCD-96AA-304A9ECE5C31}" type="slidenum">
              <a:rPr lang="en-US"/>
              <a:pPr/>
              <a:t>‹#›</a:t>
            </a:fld>
            <a:endParaRPr lang="en-US"/>
          </a:p>
        </p:txBody>
      </p:sp>
    </p:spTree>
    <p:extLst>
      <p:ext uri="{BB962C8B-B14F-4D97-AF65-F5344CB8AC3E}">
        <p14:creationId xmlns:p14="http://schemas.microsoft.com/office/powerpoint/2010/main" val="1860685575"/>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85725"/>
            <a:ext cx="2125663" cy="63722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47650" y="85725"/>
            <a:ext cx="6226175" cy="6372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F1110D26-0D4B-4469-8DAC-7B474FEE4ABE}" type="slidenum">
              <a:rPr lang="en-US"/>
              <a:pPr/>
              <a:t>‹#›</a:t>
            </a:fld>
            <a:endParaRPr lang="en-US"/>
          </a:p>
        </p:txBody>
      </p:sp>
    </p:spTree>
    <p:extLst>
      <p:ext uri="{BB962C8B-B14F-4D97-AF65-F5344CB8AC3E}">
        <p14:creationId xmlns:p14="http://schemas.microsoft.com/office/powerpoint/2010/main" val="3032264752"/>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half" idx="1"/>
          </p:nvPr>
        </p:nvSpPr>
        <p:spPr>
          <a:xfrm>
            <a:off x="247650" y="1120775"/>
            <a:ext cx="4175125"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5175" y="1120775"/>
            <a:ext cx="4176713"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a:xfrm>
            <a:off x="0" y="6596063"/>
            <a:ext cx="403225" cy="223837"/>
          </a:xfrm>
        </p:spPr>
        <p:txBody>
          <a:bodyPr/>
          <a:lstStyle>
            <a:lvl1pPr>
              <a:defRPr/>
            </a:lvl1pPr>
          </a:lstStyle>
          <a:p>
            <a:fld id="{3994CFA3-95D4-452C-BD9A-1A93B5C97B74}" type="slidenum">
              <a:rPr lang="en-US"/>
              <a:pPr/>
              <a:t>‹#›</a:t>
            </a:fld>
            <a:endParaRPr lang="en-US"/>
          </a:p>
        </p:txBody>
      </p:sp>
    </p:spTree>
    <p:extLst>
      <p:ext uri="{BB962C8B-B14F-4D97-AF65-F5344CB8AC3E}">
        <p14:creationId xmlns:p14="http://schemas.microsoft.com/office/powerpoint/2010/main" val="3731407835"/>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Text Placeholder 2"/>
          <p:cNvSpPr>
            <a:spLocks noGrp="1"/>
          </p:cNvSpPr>
          <p:nvPr>
            <p:ph type="body" sz="half" idx="1"/>
          </p:nvPr>
        </p:nvSpPr>
        <p:spPr>
          <a:xfrm>
            <a:off x="247650" y="1120775"/>
            <a:ext cx="4175125"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5175" y="1120775"/>
            <a:ext cx="4176713"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5175" y="3865563"/>
            <a:ext cx="4176713"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0" y="6596063"/>
            <a:ext cx="403225" cy="223837"/>
          </a:xfrm>
        </p:spPr>
        <p:txBody>
          <a:bodyPr/>
          <a:lstStyle>
            <a:lvl1pPr>
              <a:defRPr/>
            </a:lvl1pPr>
          </a:lstStyle>
          <a:p>
            <a:fld id="{C5E5948A-42A2-4915-8930-5A18E0BEE985}" type="slidenum">
              <a:rPr lang="en-US"/>
              <a:pPr/>
              <a:t>‹#›</a:t>
            </a:fld>
            <a:endParaRPr lang="en-US"/>
          </a:p>
        </p:txBody>
      </p:sp>
    </p:spTree>
    <p:extLst>
      <p:ext uri="{BB962C8B-B14F-4D97-AF65-F5344CB8AC3E}">
        <p14:creationId xmlns:p14="http://schemas.microsoft.com/office/powerpoint/2010/main" val="3688086167"/>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half" idx="1"/>
          </p:nvPr>
        </p:nvSpPr>
        <p:spPr>
          <a:xfrm>
            <a:off x="247650" y="1120775"/>
            <a:ext cx="4175125"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5175" y="1120775"/>
            <a:ext cx="4176713"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5175" y="3865563"/>
            <a:ext cx="4176713"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0"/>
          </p:nvPr>
        </p:nvSpPr>
        <p:spPr>
          <a:xfrm>
            <a:off x="0" y="6596063"/>
            <a:ext cx="403225" cy="223837"/>
          </a:xfrm>
        </p:spPr>
        <p:txBody>
          <a:bodyPr/>
          <a:lstStyle>
            <a:lvl1pPr>
              <a:defRPr/>
            </a:lvl1pPr>
          </a:lstStyle>
          <a:p>
            <a:fld id="{679B1A75-F963-4781-B993-4A48DD0E8BA5}" type="slidenum">
              <a:rPr lang="en-US"/>
              <a:pPr/>
              <a:t>‹#›</a:t>
            </a:fld>
            <a:endParaRPr lang="en-US"/>
          </a:p>
        </p:txBody>
      </p:sp>
    </p:spTree>
    <p:extLst>
      <p:ext uri="{BB962C8B-B14F-4D97-AF65-F5344CB8AC3E}">
        <p14:creationId xmlns:p14="http://schemas.microsoft.com/office/powerpoint/2010/main" val="3606175066"/>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85725"/>
            <a:ext cx="7269163" cy="427038"/>
          </a:xfrm>
        </p:spPr>
        <p:txBody>
          <a:bodyPr/>
          <a:lstStyle/>
          <a:p>
            <a:r>
              <a:rPr lang="en-US"/>
              <a:t>Click to edit Master title style</a:t>
            </a:r>
            <a:endParaRPr lang="en-GB"/>
          </a:p>
        </p:txBody>
      </p:sp>
      <p:sp>
        <p:nvSpPr>
          <p:cNvPr id="3" name="Content Placeholder 2"/>
          <p:cNvSpPr>
            <a:spLocks noGrp="1"/>
          </p:cNvSpPr>
          <p:nvPr>
            <p:ph sz="quarter" idx="1"/>
          </p:nvPr>
        </p:nvSpPr>
        <p:spPr>
          <a:xfrm>
            <a:off x="247650" y="1120775"/>
            <a:ext cx="4175125" cy="259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247650" y="3865563"/>
            <a:ext cx="4175125" cy="259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5175" y="1120775"/>
            <a:ext cx="4176713"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10"/>
          </p:nvPr>
        </p:nvSpPr>
        <p:spPr>
          <a:ln/>
        </p:spPr>
        <p:txBody>
          <a:bodyPr/>
          <a:lstStyle>
            <a:lvl1pPr>
              <a:defRPr/>
            </a:lvl1pPr>
          </a:lstStyle>
          <a:p>
            <a:pPr>
              <a:defRPr/>
            </a:pPr>
            <a:fld id="{525A88E3-44FF-4182-B661-203D2D74F637}" type="slidenum">
              <a:rPr lang="en-US"/>
              <a:pPr>
                <a:defRPr/>
              </a:pPr>
              <a:t>‹#›</a:t>
            </a:fld>
            <a:endParaRPr lang="en-US"/>
          </a:p>
        </p:txBody>
      </p:sp>
    </p:spTree>
    <p:extLst>
      <p:ext uri="{BB962C8B-B14F-4D97-AF65-F5344CB8AC3E}">
        <p14:creationId xmlns:p14="http://schemas.microsoft.com/office/powerpoint/2010/main" val="105509216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Family)">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chemeClr val="accent2"/>
                </a:solidFill>
                <a:latin typeface="Arial"/>
                <a:cs typeface="Arial"/>
              </a:defRPr>
            </a:lvl1pPr>
          </a:lstStyle>
          <a:p>
            <a:r>
              <a:rPr lang="en-CA" dirty="0"/>
              <a:t>Section title</a:t>
            </a:r>
            <a:endParaRPr lang="en-US" dirty="0"/>
          </a:p>
        </p:txBody>
      </p:sp>
      <p:pic>
        <p:nvPicPr>
          <p:cNvPr id="3" name="Picture 2" descr="pics_0004_Layer-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217162370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Energy)">
    <p:spTree>
      <p:nvGrpSpPr>
        <p:cNvPr id="1" name=""/>
        <p:cNvGrpSpPr/>
        <p:nvPr/>
      </p:nvGrpSpPr>
      <p:grpSpPr>
        <a:xfrm>
          <a:off x="0" y="0"/>
          <a:ext cx="0" cy="0"/>
          <a:chOff x="0" y="0"/>
          <a:chExt cx="0" cy="0"/>
        </a:xfrm>
      </p:grpSpPr>
      <p:pic>
        <p:nvPicPr>
          <p:cNvPr id="3" name="Picture 2" descr="pics_0002_Layer 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
        <p:nvSpPr>
          <p:cNvPr id="4"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chemeClr val="accent2"/>
                </a:solidFill>
                <a:latin typeface="Arial"/>
                <a:cs typeface="Arial"/>
              </a:defRPr>
            </a:lvl1pPr>
          </a:lstStyle>
          <a:p>
            <a:r>
              <a:rPr lang="en-CA" dirty="0"/>
              <a:t>Section title</a:t>
            </a:r>
            <a:endParaRPr lang="en-US" dirty="0"/>
          </a:p>
        </p:txBody>
      </p:sp>
    </p:spTree>
    <p:extLst>
      <p:ext uri="{BB962C8B-B14F-4D97-AF65-F5344CB8AC3E}">
        <p14:creationId xmlns:p14="http://schemas.microsoft.com/office/powerpoint/2010/main" val="14124387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Medical Research)">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chemeClr val="accent2"/>
                </a:solidFill>
                <a:latin typeface="Arial"/>
                <a:cs typeface="Arial"/>
              </a:defRPr>
            </a:lvl1pPr>
          </a:lstStyle>
          <a:p>
            <a:r>
              <a:rPr lang="en-CA" dirty="0"/>
              <a:t>Section title</a:t>
            </a:r>
            <a:endParaRPr lang="en-US" dirty="0"/>
          </a:p>
        </p:txBody>
      </p:sp>
      <p:pic>
        <p:nvPicPr>
          <p:cNvPr id="2" name="Picture 1" descr="pics_0005_Layer 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10481501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harma)">
    <p:spTree>
      <p:nvGrpSpPr>
        <p:cNvPr id="1" name=""/>
        <p:cNvGrpSpPr/>
        <p:nvPr/>
      </p:nvGrpSpPr>
      <p:grpSpPr>
        <a:xfrm>
          <a:off x="0" y="0"/>
          <a:ext cx="0" cy="0"/>
          <a:chOff x="0" y="0"/>
          <a:chExt cx="0" cy="0"/>
        </a:xfrm>
      </p:grpSpPr>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chemeClr val="accent2"/>
                </a:solidFill>
                <a:latin typeface="Arial"/>
                <a:cs typeface="Arial"/>
              </a:defRPr>
            </a:lvl1pPr>
          </a:lstStyle>
          <a:p>
            <a:r>
              <a:rPr lang="en-CA" dirty="0"/>
              <a:t>Section title</a:t>
            </a:r>
            <a:endParaRPr lang="en-US" dirty="0"/>
          </a:p>
        </p:txBody>
      </p:sp>
      <p:pic>
        <p:nvPicPr>
          <p:cNvPr id="3" name="Picture 2" descr="pics_0003_Layer-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343400"/>
          </a:xfrm>
          <a:prstGeom prst="rect">
            <a:avLst/>
          </a:prstGeom>
        </p:spPr>
      </p:pic>
    </p:spTree>
    <p:extLst>
      <p:ext uri="{BB962C8B-B14F-4D97-AF65-F5344CB8AC3E}">
        <p14:creationId xmlns:p14="http://schemas.microsoft.com/office/powerpoint/2010/main" val="15299202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Cus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364792"/>
          </a:xfrm>
        </p:spPr>
        <p:txBody>
          <a:bodyPr/>
          <a:lstStyle>
            <a:lvl1pPr marL="0" indent="0">
              <a:buNone/>
              <a:defRPr/>
            </a:lvl1pPr>
          </a:lstStyle>
          <a:p>
            <a:r>
              <a:rPr lang="en-US"/>
              <a:t>Click icon to add picture</a:t>
            </a:r>
            <a:endParaRPr lang="en-US" dirty="0"/>
          </a:p>
        </p:txBody>
      </p:sp>
      <p:sp>
        <p:nvSpPr>
          <p:cNvPr id="5" name="Title 10"/>
          <p:cNvSpPr>
            <a:spLocks noGrp="1"/>
          </p:cNvSpPr>
          <p:nvPr>
            <p:ph type="title" hasCustomPrompt="1"/>
          </p:nvPr>
        </p:nvSpPr>
        <p:spPr>
          <a:xfrm>
            <a:off x="386535" y="5182081"/>
            <a:ext cx="8370930" cy="740379"/>
          </a:xfrm>
          <a:prstGeom prst="rect">
            <a:avLst/>
          </a:prstGeom>
        </p:spPr>
        <p:txBody>
          <a:bodyPr vert="horz" anchor="ctr">
            <a:normAutofit/>
          </a:bodyPr>
          <a:lstStyle>
            <a:lvl1pPr algn="l">
              <a:defRPr sz="3200" b="1">
                <a:solidFill>
                  <a:schemeClr val="accent2"/>
                </a:solidFill>
                <a:latin typeface="Arial"/>
                <a:cs typeface="Arial"/>
              </a:defRPr>
            </a:lvl1pPr>
          </a:lstStyle>
          <a:p>
            <a:r>
              <a:rPr lang="en-CA" dirty="0"/>
              <a:t>Section title</a:t>
            </a:r>
            <a:endParaRPr lang="en-US" dirty="0"/>
          </a:p>
        </p:txBody>
      </p:sp>
    </p:spTree>
    <p:extLst>
      <p:ext uri="{BB962C8B-B14F-4D97-AF65-F5344CB8AC3E}">
        <p14:creationId xmlns:p14="http://schemas.microsoft.com/office/powerpoint/2010/main" val="16922772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8.png"/><Relationship Id="rId2" Type="http://schemas.openxmlformats.org/officeDocument/2006/relationships/slideLayout" Target="../slideLayouts/slideLayout35.xml"/><Relationship Id="rId16" Type="http://schemas.openxmlformats.org/officeDocument/2006/relationships/theme" Target="../theme/theme3.xml"/><Relationship Id="rId20"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9.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6535" y="274638"/>
            <a:ext cx="8343927" cy="664508"/>
          </a:xfrm>
          <a:prstGeom prst="rect">
            <a:avLst/>
          </a:prstGeom>
        </p:spPr>
        <p:txBody>
          <a:bodyPr vert="horz" lIns="38405" tIns="19202" rIns="38405" bIns="19202" rtlCol="0" anchor="b">
            <a:normAutofit/>
          </a:bodyPr>
          <a:lstStyle/>
          <a:p>
            <a:r>
              <a:rPr lang="en-US"/>
              <a:t>Click to edit Master title style</a:t>
            </a:r>
            <a:endParaRPr lang="en-US" dirty="0"/>
          </a:p>
        </p:txBody>
      </p:sp>
      <p:sp>
        <p:nvSpPr>
          <p:cNvPr id="9" name="Text Placeholder 8"/>
          <p:cNvSpPr>
            <a:spLocks noGrp="1"/>
          </p:cNvSpPr>
          <p:nvPr>
            <p:ph type="body" idx="1"/>
          </p:nvPr>
        </p:nvSpPr>
        <p:spPr>
          <a:xfrm>
            <a:off x="386535" y="1721289"/>
            <a:ext cx="8370930" cy="4404874"/>
          </a:xfrm>
          <a:prstGeom prst="rect">
            <a:avLst/>
          </a:prstGeom>
        </p:spPr>
        <p:txBody>
          <a:bodyPr vert="horz" lIns="38405" tIns="19202" rIns="38405" bIns="192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2"/>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8272422" y="6492786"/>
            <a:ext cx="525892" cy="23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22769945"/>
      </p:ext>
    </p:extLst>
  </p:cSld>
  <p:clrMap bg1="lt1" tx1="dk1" bg2="lt2" tx2="dk2" accent1="accent1" accent2="accent2" accent3="accent3" accent4="accent4" accent5="accent5" accent6="accent6" hlink="hlink" folHlink="folHlink"/>
  <p:sldLayoutIdLst>
    <p:sldLayoutId id="2147483664" r:id="rId1"/>
    <p:sldLayoutId id="2147483681" r:id="rId2"/>
    <p:sldLayoutId id="2147483682" r:id="rId3"/>
    <p:sldLayoutId id="2147483684" r:id="rId4"/>
    <p:sldLayoutId id="2147483671" r:id="rId5"/>
    <p:sldLayoutId id="2147483674" r:id="rId6"/>
    <p:sldLayoutId id="2147483672" r:id="rId7"/>
    <p:sldLayoutId id="2147483673" r:id="rId8"/>
    <p:sldLayoutId id="2147483677" r:id="rId9"/>
    <p:sldLayoutId id="2147483666" r:id="rId10"/>
    <p:sldLayoutId id="2147483653" r:id="rId11"/>
    <p:sldLayoutId id="2147483708" r:id="rId12"/>
    <p:sldLayoutId id="2147483730" r:id="rId13"/>
    <p:sldLayoutId id="2147483732"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Lst>
  <p:transition/>
  <p:hf sldNum="0" hdr="0" dt="0"/>
  <p:txStyles>
    <p:titleStyle>
      <a:lvl1pPr algn="l" rtl="0" eaLnBrk="1" fontAlgn="base" hangingPunct="1">
        <a:spcBef>
          <a:spcPct val="0"/>
        </a:spcBef>
        <a:spcAft>
          <a:spcPct val="0"/>
        </a:spcAft>
        <a:defRPr sz="2400" b="1">
          <a:solidFill>
            <a:schemeClr val="tx2"/>
          </a:solidFill>
          <a:latin typeface="Arial"/>
          <a:ea typeface="+mj-ea"/>
          <a:cs typeface="Arial"/>
          <a:sym typeface="Gill Sans" charset="0"/>
        </a:defRPr>
      </a:lvl1pPr>
      <a:lvl2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192024"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384048"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576072"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768096"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288036" indent="-288036" algn="l" rtl="0" eaLnBrk="1" fontAlgn="base" hangingPunct="1">
        <a:spcBef>
          <a:spcPct val="0"/>
        </a:spcBef>
        <a:spcAft>
          <a:spcPts val="504"/>
        </a:spcAft>
        <a:buClr>
          <a:schemeClr val="accent2"/>
        </a:buClr>
        <a:buFont typeface="Lucida Grande"/>
        <a:buChar char="•"/>
        <a:defRPr sz="2200">
          <a:solidFill>
            <a:srgbClr val="131313"/>
          </a:solidFill>
          <a:latin typeface="Arial"/>
          <a:ea typeface="+mn-ea"/>
          <a:cs typeface="Arial"/>
          <a:sym typeface="Gill Sans" charset="0"/>
        </a:defRPr>
      </a:lvl1pPr>
      <a:lvl2pPr marL="678888" indent="-240030" algn="l" rtl="0" eaLnBrk="1" fontAlgn="base" hangingPunct="1">
        <a:spcBef>
          <a:spcPct val="0"/>
        </a:spcBef>
        <a:spcAft>
          <a:spcPts val="252"/>
        </a:spcAft>
        <a:buClr>
          <a:schemeClr val="accent2"/>
        </a:buClr>
        <a:buFont typeface="Lucida Grande"/>
        <a:buChar char="◦"/>
        <a:defRPr sz="1800">
          <a:solidFill>
            <a:srgbClr val="131313"/>
          </a:solidFill>
          <a:latin typeface="Arial"/>
          <a:ea typeface="+mn-ea"/>
          <a:cs typeface="Arial"/>
          <a:sym typeface="Gill Sans" charset="0"/>
        </a:defRPr>
      </a:lvl2pPr>
      <a:lvl3pPr marL="111736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3pPr>
      <a:lvl4pPr marL="151048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4pPr>
      <a:lvl5pPr marL="193384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5pPr>
      <a:lvl6pPr marL="192024" algn="ctr" rtl="0" eaLnBrk="1" fontAlgn="base" hangingPunct="1">
        <a:spcBef>
          <a:spcPct val="0"/>
        </a:spcBef>
        <a:spcAft>
          <a:spcPct val="0"/>
        </a:spcAft>
        <a:defRPr sz="2000">
          <a:solidFill>
            <a:schemeClr val="tx1"/>
          </a:solidFill>
          <a:latin typeface="+mn-lt"/>
          <a:ea typeface="+mn-ea"/>
          <a:cs typeface="+mn-cs"/>
          <a:sym typeface="Gill Sans" charset="0"/>
        </a:defRPr>
      </a:lvl6pPr>
      <a:lvl7pPr marL="384048" algn="ctr" rtl="0" eaLnBrk="1" fontAlgn="base" hangingPunct="1">
        <a:spcBef>
          <a:spcPct val="0"/>
        </a:spcBef>
        <a:spcAft>
          <a:spcPct val="0"/>
        </a:spcAft>
        <a:defRPr sz="2000">
          <a:solidFill>
            <a:schemeClr val="tx1"/>
          </a:solidFill>
          <a:latin typeface="+mn-lt"/>
          <a:ea typeface="+mn-ea"/>
          <a:cs typeface="+mn-cs"/>
          <a:sym typeface="Gill Sans" charset="0"/>
        </a:defRPr>
      </a:lvl7pPr>
      <a:lvl8pPr marL="576072" algn="ctr" rtl="0" eaLnBrk="1" fontAlgn="base" hangingPunct="1">
        <a:spcBef>
          <a:spcPct val="0"/>
        </a:spcBef>
        <a:spcAft>
          <a:spcPct val="0"/>
        </a:spcAft>
        <a:defRPr sz="2000">
          <a:solidFill>
            <a:schemeClr val="tx1"/>
          </a:solidFill>
          <a:latin typeface="+mn-lt"/>
          <a:ea typeface="+mn-ea"/>
          <a:cs typeface="+mn-cs"/>
          <a:sym typeface="Gill Sans" charset="0"/>
        </a:defRPr>
      </a:lvl8pPr>
      <a:lvl9pPr marL="768096" algn="ctr" rtl="0" eaLnBrk="1" fontAlgn="base" hangingPunct="1">
        <a:spcBef>
          <a:spcPct val="0"/>
        </a:spcBef>
        <a:spcAft>
          <a:spcPct val="0"/>
        </a:spcAft>
        <a:defRPr sz="2000">
          <a:solidFill>
            <a:schemeClr val="tx1"/>
          </a:solidFill>
          <a:latin typeface="+mn-lt"/>
          <a:ea typeface="+mn-ea"/>
          <a:cs typeface="+mn-cs"/>
          <a:sym typeface="Gill Sans"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6535" y="274638"/>
            <a:ext cx="8343927" cy="664508"/>
          </a:xfrm>
          <a:prstGeom prst="rect">
            <a:avLst/>
          </a:prstGeom>
        </p:spPr>
        <p:txBody>
          <a:bodyPr vert="horz" lIns="38405" tIns="19202" rIns="38405" bIns="19202" rtlCol="0" anchor="b">
            <a:normAutofit/>
          </a:bodyPr>
          <a:lstStyle/>
          <a:p>
            <a:r>
              <a:rPr lang="en-CA"/>
              <a:t>Click to edit Master title style</a:t>
            </a:r>
            <a:endParaRPr lang="en-US" dirty="0"/>
          </a:p>
        </p:txBody>
      </p:sp>
      <p:sp>
        <p:nvSpPr>
          <p:cNvPr id="9" name="Text Placeholder 8"/>
          <p:cNvSpPr>
            <a:spLocks noGrp="1"/>
          </p:cNvSpPr>
          <p:nvPr>
            <p:ph type="body" idx="1"/>
          </p:nvPr>
        </p:nvSpPr>
        <p:spPr>
          <a:xfrm>
            <a:off x="386535" y="1721289"/>
            <a:ext cx="8370930" cy="4404874"/>
          </a:xfrm>
          <a:prstGeom prst="rect">
            <a:avLst/>
          </a:prstGeom>
        </p:spPr>
        <p:txBody>
          <a:bodyPr vert="horz" lIns="38405" tIns="19202" rIns="38405" bIns="19202"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6" name="Picture 2"/>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272422" y="6492786"/>
            <a:ext cx="525892" cy="23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9176590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sldNum="0" hdr="0" dt="0"/>
  <p:txStyles>
    <p:titleStyle>
      <a:lvl1pPr algn="l" rtl="0" eaLnBrk="1" fontAlgn="base" hangingPunct="1">
        <a:spcBef>
          <a:spcPct val="0"/>
        </a:spcBef>
        <a:spcAft>
          <a:spcPct val="0"/>
        </a:spcAft>
        <a:defRPr sz="2400" b="1">
          <a:solidFill>
            <a:schemeClr val="tx2"/>
          </a:solidFill>
          <a:latin typeface="Arial"/>
          <a:ea typeface="+mj-ea"/>
          <a:cs typeface="Arial"/>
          <a:sym typeface="Gill Sans" charset="0"/>
        </a:defRPr>
      </a:lvl1pPr>
      <a:lvl2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192024"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384048"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576072"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768096" algn="ctr" rtl="0" eaLnBrk="1" fontAlgn="base" hangingPunct="1">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288036" indent="-288036" algn="l" rtl="0" eaLnBrk="1" fontAlgn="base" hangingPunct="1">
        <a:spcBef>
          <a:spcPct val="0"/>
        </a:spcBef>
        <a:spcAft>
          <a:spcPts val="504"/>
        </a:spcAft>
        <a:buClr>
          <a:schemeClr val="accent2"/>
        </a:buClr>
        <a:buFont typeface="Lucida Grande"/>
        <a:buChar char="•"/>
        <a:defRPr sz="2200">
          <a:solidFill>
            <a:srgbClr val="131313"/>
          </a:solidFill>
          <a:latin typeface="Arial"/>
          <a:ea typeface="+mn-ea"/>
          <a:cs typeface="Arial"/>
          <a:sym typeface="Gill Sans" charset="0"/>
        </a:defRPr>
      </a:lvl1pPr>
      <a:lvl2pPr marL="678888" indent="-240030" algn="l" rtl="0" eaLnBrk="1" fontAlgn="base" hangingPunct="1">
        <a:spcBef>
          <a:spcPct val="0"/>
        </a:spcBef>
        <a:spcAft>
          <a:spcPts val="252"/>
        </a:spcAft>
        <a:buClr>
          <a:schemeClr val="accent2"/>
        </a:buClr>
        <a:buFont typeface="Lucida Grande"/>
        <a:buChar char="◦"/>
        <a:defRPr sz="1800">
          <a:solidFill>
            <a:srgbClr val="131313"/>
          </a:solidFill>
          <a:latin typeface="Arial"/>
          <a:ea typeface="+mn-ea"/>
          <a:cs typeface="Arial"/>
          <a:sym typeface="Gill Sans" charset="0"/>
        </a:defRPr>
      </a:lvl2pPr>
      <a:lvl3pPr marL="111736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3pPr>
      <a:lvl4pPr marL="151048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4pPr>
      <a:lvl5pPr marL="1933848" indent="-240030" algn="l" rtl="0" eaLnBrk="1" fontAlgn="base" hangingPunct="1">
        <a:spcBef>
          <a:spcPct val="0"/>
        </a:spcBef>
        <a:spcAft>
          <a:spcPts val="252"/>
        </a:spcAft>
        <a:buClr>
          <a:schemeClr val="accent2"/>
        </a:buClr>
        <a:buFont typeface="Lucida Grande"/>
        <a:buChar char="▪"/>
        <a:defRPr sz="1600">
          <a:solidFill>
            <a:srgbClr val="131313"/>
          </a:solidFill>
          <a:latin typeface="Arial"/>
          <a:ea typeface="+mn-ea"/>
          <a:cs typeface="Arial"/>
          <a:sym typeface="Gill Sans" charset="0"/>
        </a:defRPr>
      </a:lvl5pPr>
      <a:lvl6pPr marL="192024" algn="ctr" rtl="0" eaLnBrk="1" fontAlgn="base" hangingPunct="1">
        <a:spcBef>
          <a:spcPct val="0"/>
        </a:spcBef>
        <a:spcAft>
          <a:spcPct val="0"/>
        </a:spcAft>
        <a:defRPr sz="2000">
          <a:solidFill>
            <a:schemeClr val="tx1"/>
          </a:solidFill>
          <a:latin typeface="+mn-lt"/>
          <a:ea typeface="+mn-ea"/>
          <a:cs typeface="+mn-cs"/>
          <a:sym typeface="Gill Sans" charset="0"/>
        </a:defRPr>
      </a:lvl6pPr>
      <a:lvl7pPr marL="384048" algn="ctr" rtl="0" eaLnBrk="1" fontAlgn="base" hangingPunct="1">
        <a:spcBef>
          <a:spcPct val="0"/>
        </a:spcBef>
        <a:spcAft>
          <a:spcPct val="0"/>
        </a:spcAft>
        <a:defRPr sz="2000">
          <a:solidFill>
            <a:schemeClr val="tx1"/>
          </a:solidFill>
          <a:latin typeface="+mn-lt"/>
          <a:ea typeface="+mn-ea"/>
          <a:cs typeface="+mn-cs"/>
          <a:sym typeface="Gill Sans" charset="0"/>
        </a:defRPr>
      </a:lvl7pPr>
      <a:lvl8pPr marL="576072" algn="ctr" rtl="0" eaLnBrk="1" fontAlgn="base" hangingPunct="1">
        <a:spcBef>
          <a:spcPct val="0"/>
        </a:spcBef>
        <a:spcAft>
          <a:spcPct val="0"/>
        </a:spcAft>
        <a:defRPr sz="2000">
          <a:solidFill>
            <a:schemeClr val="tx1"/>
          </a:solidFill>
          <a:latin typeface="+mn-lt"/>
          <a:ea typeface="+mn-ea"/>
          <a:cs typeface="+mn-cs"/>
          <a:sym typeface="Gill Sans" charset="0"/>
        </a:defRPr>
      </a:lvl8pPr>
      <a:lvl9pPr marL="768096" algn="ctr" rtl="0" eaLnBrk="1" fontAlgn="base" hangingPunct="1">
        <a:spcBef>
          <a:spcPct val="0"/>
        </a:spcBef>
        <a:spcAft>
          <a:spcPct val="0"/>
        </a:spcAft>
        <a:defRPr sz="2000">
          <a:solidFill>
            <a:schemeClr val="tx1"/>
          </a:solidFill>
          <a:latin typeface="+mn-lt"/>
          <a:ea typeface="+mn-ea"/>
          <a:cs typeface="+mn-cs"/>
          <a:sym typeface="Gill Sans"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5234" name="Rectangle 2"/>
          <p:cNvSpPr>
            <a:spLocks noChangeArrowheads="1"/>
          </p:cNvSpPr>
          <p:nvPr/>
        </p:nvSpPr>
        <p:spPr bwMode="auto">
          <a:xfrm>
            <a:off x="0" y="0"/>
            <a:ext cx="9144000" cy="661988"/>
          </a:xfrm>
          <a:prstGeom prst="rect">
            <a:avLst/>
          </a:prstGeom>
          <a:solidFill>
            <a:srgbClr val="F7F8EE"/>
          </a:soli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sp>
        <p:nvSpPr>
          <p:cNvPr id="735235" name="Rectangle 3"/>
          <p:cNvSpPr>
            <a:spLocks noGrp="1" noChangeArrowheads="1"/>
          </p:cNvSpPr>
          <p:nvPr>
            <p:ph type="title"/>
          </p:nvPr>
        </p:nvSpPr>
        <p:spPr bwMode="auto">
          <a:xfrm>
            <a:off x="247650" y="85725"/>
            <a:ext cx="7269163" cy="427038"/>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t>Click to edit Master title style</a:t>
            </a:r>
          </a:p>
        </p:txBody>
      </p:sp>
      <p:sp>
        <p:nvSpPr>
          <p:cNvPr id="735236" name="Rectangle 4"/>
          <p:cNvSpPr>
            <a:spLocks noGrp="1" noChangeArrowheads="1"/>
          </p:cNvSpPr>
          <p:nvPr>
            <p:ph type="body" idx="1"/>
          </p:nvPr>
        </p:nvSpPr>
        <p:spPr bwMode="auto">
          <a:xfrm>
            <a:off x="247650" y="1120775"/>
            <a:ext cx="8504238" cy="5337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5238" name="Rectangle 6"/>
          <p:cNvSpPr>
            <a:spLocks noGrp="1" noChangeArrowheads="1"/>
          </p:cNvSpPr>
          <p:nvPr>
            <p:ph type="sldNum" sz="quarter" idx="4"/>
          </p:nvPr>
        </p:nvSpPr>
        <p:spPr bwMode="auto">
          <a:xfrm>
            <a:off x="0" y="6596063"/>
            <a:ext cx="403225" cy="2238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rgbClr val="A2998A"/>
                </a:solidFill>
              </a:defRPr>
            </a:lvl1pPr>
          </a:lstStyle>
          <a:p>
            <a:fld id="{A0FA3CE1-D04F-4185-AB57-BC9D1D7D81C7}" type="slidenum">
              <a:rPr lang="en-US">
                <a:latin typeface="Arial" charset="0"/>
                <a:ea typeface="+mn-ea"/>
                <a:cs typeface="+mn-cs"/>
              </a:rPr>
              <a:pPr/>
              <a:t>‹#›</a:t>
            </a:fld>
            <a:endParaRPr lang="en-US">
              <a:latin typeface="Arial" charset="0"/>
              <a:ea typeface="+mn-ea"/>
              <a:cs typeface="+mn-cs"/>
            </a:endParaRPr>
          </a:p>
        </p:txBody>
      </p:sp>
      <p:pic>
        <p:nvPicPr>
          <p:cNvPr id="735239" name="Picture 7" descr="logo"/>
          <p:cNvPicPr>
            <a:picLocks noChangeAspect="1" noChangeArrowheads="1"/>
          </p:cNvPicPr>
          <p:nvPr/>
        </p:nvPicPr>
        <p:blipFill>
          <a:blip r:embed="rId17" cstate="print"/>
          <a:srcRect b="26311"/>
          <a:stretch>
            <a:fillRect/>
          </a:stretch>
        </p:blipFill>
        <p:spPr bwMode="auto">
          <a:xfrm>
            <a:off x="8012113" y="28575"/>
            <a:ext cx="981075" cy="541338"/>
          </a:xfrm>
          <a:prstGeom prst="rect">
            <a:avLst/>
          </a:prstGeom>
          <a:noFill/>
        </p:spPr>
      </p:pic>
      <p:pic>
        <p:nvPicPr>
          <p:cNvPr id="735240" name="Picture 8" descr="huan health"/>
          <p:cNvPicPr>
            <a:picLocks noChangeAspect="1" noChangeArrowheads="1"/>
          </p:cNvPicPr>
          <p:nvPr/>
        </p:nvPicPr>
        <p:blipFill>
          <a:blip r:embed="rId18" cstate="print"/>
          <a:srcRect t="29071" b="64008"/>
          <a:stretch>
            <a:fillRect/>
          </a:stretch>
        </p:blipFill>
        <p:spPr bwMode="auto">
          <a:xfrm>
            <a:off x="6362700" y="1109663"/>
            <a:ext cx="2705100" cy="136525"/>
          </a:xfrm>
          <a:prstGeom prst="rect">
            <a:avLst/>
          </a:prstGeom>
          <a:noFill/>
          <a:ln w="9525">
            <a:noFill/>
            <a:miter lim="800000"/>
            <a:headEnd/>
            <a:tailEnd/>
          </a:ln>
        </p:spPr>
      </p:pic>
      <p:grpSp>
        <p:nvGrpSpPr>
          <p:cNvPr id="735241" name="Group 9"/>
          <p:cNvGrpSpPr>
            <a:grpSpLocks/>
          </p:cNvGrpSpPr>
          <p:nvPr/>
        </p:nvGrpSpPr>
        <p:grpSpPr bwMode="auto">
          <a:xfrm>
            <a:off x="0" y="614363"/>
            <a:ext cx="9144000" cy="246062"/>
            <a:chOff x="0" y="564"/>
            <a:chExt cx="5760" cy="155"/>
          </a:xfrm>
        </p:grpSpPr>
        <p:pic>
          <p:nvPicPr>
            <p:cNvPr id="735242" name="Picture 10" descr="blue"/>
            <p:cNvPicPr>
              <a:picLocks noChangeAspect="1" noChangeArrowheads="1"/>
            </p:cNvPicPr>
            <p:nvPr userDrawn="1"/>
          </p:nvPicPr>
          <p:blipFill>
            <a:blip r:embed="rId19" cstate="print"/>
            <a:srcRect t="18753" b="78769"/>
            <a:stretch>
              <a:fillRect/>
            </a:stretch>
          </p:blipFill>
          <p:spPr bwMode="auto">
            <a:xfrm>
              <a:off x="0" y="612"/>
              <a:ext cx="5759" cy="107"/>
            </a:xfrm>
            <a:prstGeom prst="rect">
              <a:avLst/>
            </a:prstGeom>
            <a:noFill/>
          </p:spPr>
        </p:pic>
        <p:sp>
          <p:nvSpPr>
            <p:cNvPr id="735243" name="Rectangle 11"/>
            <p:cNvSpPr>
              <a:spLocks noChangeArrowheads="1"/>
            </p:cNvSpPr>
            <p:nvPr userDrawn="1"/>
          </p:nvSpPr>
          <p:spPr bwMode="auto">
            <a:xfrm>
              <a:off x="0" y="564"/>
              <a:ext cx="5760" cy="56"/>
            </a:xfrm>
            <a:prstGeom prst="rect">
              <a:avLst/>
            </a:prstGeom>
            <a:solidFill>
              <a:schemeClr val="accent2"/>
            </a:soli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grpSp>
      <p:sp>
        <p:nvSpPr>
          <p:cNvPr id="735244" name="Rectangle 12"/>
          <p:cNvSpPr>
            <a:spLocks noChangeArrowheads="1"/>
          </p:cNvSpPr>
          <p:nvPr/>
        </p:nvSpPr>
        <p:spPr bwMode="auto">
          <a:xfrm>
            <a:off x="4703763"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a:lnSpc>
                <a:spcPct val="90000"/>
              </a:lnSpc>
              <a:spcBef>
                <a:spcPct val="50000"/>
              </a:spcBef>
            </a:pPr>
            <a:endParaRPr lang="en-GB" sz="1800">
              <a:latin typeface="Arial" charset="0"/>
              <a:ea typeface="+mn-ea"/>
              <a:cs typeface="+mn-cs"/>
            </a:endParaRPr>
          </a:p>
        </p:txBody>
      </p:sp>
    </p:spTree>
    <p:extLst>
      <p:ext uri="{BB962C8B-B14F-4D97-AF65-F5344CB8AC3E}">
        <p14:creationId xmlns:p14="http://schemas.microsoft.com/office/powerpoint/2010/main" val="377320430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ransition>
    <p:wipe dir="r"/>
  </p:transition>
  <p:hf hdr="0" ftr="0" dt="0"/>
  <p:txStyles>
    <p:titleStyle>
      <a:lvl1pPr algn="l" rtl="0" fontAlgn="base">
        <a:lnSpc>
          <a:spcPct val="80000"/>
        </a:lnSpc>
        <a:spcBef>
          <a:spcPct val="0"/>
        </a:spcBef>
        <a:spcAft>
          <a:spcPct val="0"/>
        </a:spcAft>
        <a:defRPr sz="2000">
          <a:solidFill>
            <a:srgbClr val="333333"/>
          </a:solidFill>
          <a:latin typeface="+mj-lt"/>
          <a:ea typeface="+mj-ea"/>
          <a:cs typeface="+mj-cs"/>
        </a:defRPr>
      </a:lvl1pPr>
      <a:lvl2pPr algn="l" rtl="0" fontAlgn="base">
        <a:lnSpc>
          <a:spcPct val="80000"/>
        </a:lnSpc>
        <a:spcBef>
          <a:spcPct val="0"/>
        </a:spcBef>
        <a:spcAft>
          <a:spcPct val="0"/>
        </a:spcAft>
        <a:defRPr sz="2000">
          <a:solidFill>
            <a:srgbClr val="333333"/>
          </a:solidFill>
          <a:latin typeface="Times New Roman" pitchFamily="18" charset="0"/>
        </a:defRPr>
      </a:lvl2pPr>
      <a:lvl3pPr algn="l" rtl="0" fontAlgn="base">
        <a:lnSpc>
          <a:spcPct val="80000"/>
        </a:lnSpc>
        <a:spcBef>
          <a:spcPct val="0"/>
        </a:spcBef>
        <a:spcAft>
          <a:spcPct val="0"/>
        </a:spcAft>
        <a:defRPr sz="2000">
          <a:solidFill>
            <a:srgbClr val="333333"/>
          </a:solidFill>
          <a:latin typeface="Times New Roman" pitchFamily="18" charset="0"/>
        </a:defRPr>
      </a:lvl3pPr>
      <a:lvl4pPr algn="l" rtl="0" fontAlgn="base">
        <a:lnSpc>
          <a:spcPct val="80000"/>
        </a:lnSpc>
        <a:spcBef>
          <a:spcPct val="0"/>
        </a:spcBef>
        <a:spcAft>
          <a:spcPct val="0"/>
        </a:spcAft>
        <a:defRPr sz="2000">
          <a:solidFill>
            <a:srgbClr val="333333"/>
          </a:solidFill>
          <a:latin typeface="Times New Roman" pitchFamily="18" charset="0"/>
        </a:defRPr>
      </a:lvl4pPr>
      <a:lvl5pPr algn="l" rtl="0" fontAlgn="base">
        <a:lnSpc>
          <a:spcPct val="80000"/>
        </a:lnSpc>
        <a:spcBef>
          <a:spcPct val="0"/>
        </a:spcBef>
        <a:spcAft>
          <a:spcPct val="0"/>
        </a:spcAft>
        <a:defRPr sz="2000">
          <a:solidFill>
            <a:srgbClr val="333333"/>
          </a:solidFill>
          <a:latin typeface="Times New Roman" pitchFamily="18" charset="0"/>
        </a:defRPr>
      </a:lvl5pPr>
      <a:lvl6pPr marL="457200" algn="l" rtl="0" fontAlgn="base">
        <a:lnSpc>
          <a:spcPct val="80000"/>
        </a:lnSpc>
        <a:spcBef>
          <a:spcPct val="0"/>
        </a:spcBef>
        <a:spcAft>
          <a:spcPct val="0"/>
        </a:spcAft>
        <a:defRPr sz="2000">
          <a:solidFill>
            <a:srgbClr val="333333"/>
          </a:solidFill>
          <a:latin typeface="Times New Roman" pitchFamily="18" charset="0"/>
        </a:defRPr>
      </a:lvl6pPr>
      <a:lvl7pPr marL="914400" algn="l" rtl="0" fontAlgn="base">
        <a:lnSpc>
          <a:spcPct val="80000"/>
        </a:lnSpc>
        <a:spcBef>
          <a:spcPct val="0"/>
        </a:spcBef>
        <a:spcAft>
          <a:spcPct val="0"/>
        </a:spcAft>
        <a:defRPr sz="2000">
          <a:solidFill>
            <a:srgbClr val="333333"/>
          </a:solidFill>
          <a:latin typeface="Times New Roman" pitchFamily="18" charset="0"/>
        </a:defRPr>
      </a:lvl7pPr>
      <a:lvl8pPr marL="1371600" algn="l" rtl="0" fontAlgn="base">
        <a:lnSpc>
          <a:spcPct val="80000"/>
        </a:lnSpc>
        <a:spcBef>
          <a:spcPct val="0"/>
        </a:spcBef>
        <a:spcAft>
          <a:spcPct val="0"/>
        </a:spcAft>
        <a:defRPr sz="2000">
          <a:solidFill>
            <a:srgbClr val="333333"/>
          </a:solidFill>
          <a:latin typeface="Times New Roman" pitchFamily="18" charset="0"/>
        </a:defRPr>
      </a:lvl8pPr>
      <a:lvl9pPr marL="1828800" algn="l" rtl="0" fontAlgn="base">
        <a:lnSpc>
          <a:spcPct val="80000"/>
        </a:lnSpc>
        <a:spcBef>
          <a:spcPct val="0"/>
        </a:spcBef>
        <a:spcAft>
          <a:spcPct val="0"/>
        </a:spcAft>
        <a:defRPr sz="2000">
          <a:solidFill>
            <a:srgbClr val="333333"/>
          </a:solidFill>
          <a:latin typeface="Times New Roman" pitchFamily="18" charset="0"/>
        </a:defRPr>
      </a:lvl9pPr>
    </p:titleStyle>
    <p:bodyStyle>
      <a:lvl1pPr marL="285750" indent="-285750" algn="l" rtl="0" fontAlgn="base">
        <a:lnSpc>
          <a:spcPct val="95000"/>
        </a:lnSpc>
        <a:spcBef>
          <a:spcPct val="50000"/>
        </a:spcBef>
        <a:spcAft>
          <a:spcPct val="0"/>
        </a:spcAft>
        <a:buClr>
          <a:schemeClr val="accent2"/>
        </a:buClr>
        <a:buBlip>
          <a:blip r:embed="rId20"/>
        </a:buBlip>
        <a:defRPr sz="2000">
          <a:solidFill>
            <a:schemeClr val="tx1"/>
          </a:solidFill>
          <a:latin typeface="+mn-lt"/>
          <a:ea typeface="+mn-ea"/>
          <a:cs typeface="+mn-cs"/>
        </a:defRPr>
      </a:lvl1pPr>
      <a:lvl2pPr marL="685800" indent="-285750" algn="l" rtl="0" fontAlgn="base">
        <a:lnSpc>
          <a:spcPct val="95000"/>
        </a:lnSpc>
        <a:spcBef>
          <a:spcPct val="25000"/>
        </a:spcBef>
        <a:spcAft>
          <a:spcPct val="0"/>
        </a:spcAft>
        <a:buClr>
          <a:schemeClr val="hlink"/>
        </a:buClr>
        <a:buFont typeface="Wingdings" pitchFamily="2" charset="2"/>
        <a:buChar char="§"/>
        <a:defRPr>
          <a:solidFill>
            <a:schemeClr val="tx1"/>
          </a:solidFill>
          <a:latin typeface="+mn-lt"/>
        </a:defRPr>
      </a:lvl2pPr>
      <a:lvl3pPr marL="1028700" indent="-228600" algn="l" rtl="0" fontAlgn="base">
        <a:lnSpc>
          <a:spcPct val="95000"/>
        </a:lnSpc>
        <a:spcBef>
          <a:spcPct val="25000"/>
        </a:spcBef>
        <a:spcAft>
          <a:spcPct val="0"/>
        </a:spcAft>
        <a:buClr>
          <a:schemeClr val="accent1"/>
        </a:buClr>
        <a:buFont typeface="Wingdings" pitchFamily="2" charset="2"/>
        <a:buChar char="§"/>
        <a:defRPr sz="1600">
          <a:solidFill>
            <a:schemeClr val="tx1"/>
          </a:solidFill>
          <a:latin typeface="+mn-lt"/>
        </a:defRPr>
      </a:lvl3pPr>
      <a:lvl4pPr marL="1428750" indent="-285750" algn="l" rtl="0" fontAlgn="base">
        <a:lnSpc>
          <a:spcPct val="95000"/>
        </a:lnSpc>
        <a:spcBef>
          <a:spcPct val="25000"/>
        </a:spcBef>
        <a:spcAft>
          <a:spcPct val="0"/>
        </a:spcAft>
        <a:buClr>
          <a:schemeClr val="tx2"/>
        </a:buClr>
        <a:buFont typeface="Wingdings" pitchFamily="2" charset="2"/>
        <a:buChar char="§"/>
        <a:defRPr sz="1400">
          <a:solidFill>
            <a:schemeClr val="tx1"/>
          </a:solidFill>
          <a:latin typeface="+mn-lt"/>
        </a:defRPr>
      </a:lvl4pPr>
      <a:lvl5pPr marL="17716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5pPr>
      <a:lvl6pPr marL="22288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6pPr>
      <a:lvl7pPr marL="26860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7pPr>
      <a:lvl8pPr marL="31432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8pPr>
      <a:lvl9pPr marL="36004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3.vml"/><Relationship Id="rId4" Type="http://schemas.openxmlformats.org/officeDocument/2006/relationships/image" Target="../media/image3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9.xml"/><Relationship Id="rId1" Type="http://schemas.openxmlformats.org/officeDocument/2006/relationships/vmlDrawing" Target="../drawings/vmlDrawing4.v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9.xml"/><Relationship Id="rId1" Type="http://schemas.openxmlformats.org/officeDocument/2006/relationships/vmlDrawing" Target="../drawings/vmlDrawing5.vml"/><Relationship Id="rId5" Type="http://schemas.openxmlformats.org/officeDocument/2006/relationships/image" Target="../media/image40.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6.vml"/><Relationship Id="rId6" Type="http://schemas.openxmlformats.org/officeDocument/2006/relationships/image" Target="../media/image52.wmf"/><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0.xml"/><Relationship Id="rId1" Type="http://schemas.openxmlformats.org/officeDocument/2006/relationships/vmlDrawing" Target="../drawings/vmlDrawing7.vml"/><Relationship Id="rId5" Type="http://schemas.openxmlformats.org/officeDocument/2006/relationships/image" Target="../media/image58.png"/><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image" Target="../media/image28.jpe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4.xml"/><Relationship Id="rId1" Type="http://schemas.openxmlformats.org/officeDocument/2006/relationships/vmlDrawing" Target="../drawings/vmlDrawing8.vml"/><Relationship Id="rId5" Type="http://schemas.openxmlformats.org/officeDocument/2006/relationships/image" Target="../media/image68.wmf"/><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2.png"/><Relationship Id="rId2" Type="http://schemas.openxmlformats.org/officeDocument/2006/relationships/slideLayout" Target="../slideLayouts/slideLayout19.xml"/><Relationship Id="rId1" Type="http://schemas.openxmlformats.org/officeDocument/2006/relationships/vmlDrawing" Target="../drawings/vmlDrawing9.vml"/><Relationship Id="rId6" Type="http://schemas.openxmlformats.org/officeDocument/2006/relationships/oleObject" Target="../embeddings/oleObject6.bin"/><Relationship Id="rId5" Type="http://schemas.openxmlformats.org/officeDocument/2006/relationships/image" Target="../media/image71.png"/><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6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41" y="18823"/>
            <a:ext cx="5994666" cy="911035"/>
          </a:xfrm>
        </p:spPr>
        <p:txBody>
          <a:bodyPr>
            <a:normAutofit/>
          </a:bodyPr>
          <a:lstStyle/>
          <a:p>
            <a:r>
              <a:rPr lang="en-GB" sz="2800" dirty="0"/>
              <a:t>High Performance Lambdas</a:t>
            </a:r>
            <a:endParaRPr lang="en-US" sz="2800" dirty="0"/>
          </a:p>
        </p:txBody>
      </p:sp>
      <p:sp>
        <p:nvSpPr>
          <p:cNvPr id="5" name="Text Placeholder 4"/>
          <p:cNvSpPr>
            <a:spLocks noGrp="1"/>
          </p:cNvSpPr>
          <p:nvPr>
            <p:ph type="body" sz="quarter" idx="11"/>
          </p:nvPr>
        </p:nvSpPr>
        <p:spPr>
          <a:xfrm>
            <a:off x="381000" y="1524000"/>
            <a:ext cx="5994797" cy="298190"/>
          </a:xfrm>
        </p:spPr>
        <p:txBody>
          <a:bodyPr/>
          <a:lstStyle/>
          <a:p>
            <a:r>
              <a:rPr lang="en-US" dirty="0"/>
              <a:t>Steve Upstone UV/Vis Product Specialist</a:t>
            </a:r>
          </a:p>
        </p:txBody>
      </p:sp>
      <p:sp>
        <p:nvSpPr>
          <p:cNvPr id="3" name="Text Placeholder 2"/>
          <p:cNvSpPr>
            <a:spLocks noGrp="1"/>
          </p:cNvSpPr>
          <p:nvPr>
            <p:ph type="body" sz="quarter" idx="12"/>
          </p:nvPr>
        </p:nvSpPr>
        <p:spPr>
          <a:xfrm>
            <a:off x="381000" y="2133600"/>
            <a:ext cx="5994797" cy="298190"/>
          </a:xfrm>
        </p:spPr>
        <p:txBody>
          <a:bodyPr/>
          <a:lstStyle/>
          <a:p>
            <a:r>
              <a:rPr lang="en-GB"/>
              <a:t>May 2019</a:t>
            </a:r>
            <a:endParaRPr lang="en-GB" dirty="0"/>
          </a:p>
        </p:txBody>
      </p:sp>
      <p:sp>
        <p:nvSpPr>
          <p:cNvPr id="4" name="AutoShape 2" descr="Image result for slovenia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slovenia fla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Image result for slovenia fla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Image result for slovenia fla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076028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GB" altLang="en-US" dirty="0"/>
              <a:t>Chopper System (Beam Separator)</a:t>
            </a:r>
            <a:endParaRPr lang="en-US" altLang="en-US" dirty="0"/>
          </a:p>
        </p:txBody>
      </p:sp>
    </p:spTree>
    <p:controls>
      <mc:AlternateContent xmlns:mc="http://schemas.openxmlformats.org/markup-compatibility/2006">
        <mc:Choice xmlns:v="urn:schemas-microsoft-com:vml" Requires="v">
          <p:control spid="2075" r:id="rId2" imgW="8458200" imgH="5029200"/>
        </mc:Choice>
        <mc:Fallback>
          <p:control r:id="rId2" imgW="8458200" imgH="5029200">
            <p:pic>
              <p:nvPicPr>
                <p:cNvPr id="2" name="ShockwaveFlash1"/>
                <p:cNvPicPr preferRelativeResize="0">
                  <a:picLocks noChangeArrowheads="1" noChangeShapeType="1"/>
                </p:cNvPicPr>
                <p:nvPr/>
              </p:nvPicPr>
              <p:blipFill>
                <a:blip r:embed="rId4"/>
                <a:srcRect/>
                <a:stretch>
                  <a:fillRect/>
                </a:stretch>
              </p:blipFill>
              <p:spPr bwMode="auto">
                <a:xfrm>
                  <a:off x="342900" y="1554162"/>
                  <a:ext cx="8458199" cy="5029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81292242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1E93-C81F-4DA3-9120-755FEF30EEE8}"/>
              </a:ext>
            </a:extLst>
          </p:cNvPr>
          <p:cNvSpPr>
            <a:spLocks noGrp="1"/>
          </p:cNvSpPr>
          <p:nvPr>
            <p:ph type="title"/>
          </p:nvPr>
        </p:nvSpPr>
        <p:spPr/>
        <p:txBody>
          <a:bodyPr/>
          <a:lstStyle/>
          <a:p>
            <a:r>
              <a:rPr lang="en-GB" dirty="0"/>
              <a:t>Why Is a Double Beam System Necessary?</a:t>
            </a:r>
          </a:p>
        </p:txBody>
      </p:sp>
      <p:sp>
        <p:nvSpPr>
          <p:cNvPr id="3" name="Content Placeholder 2">
            <a:extLst>
              <a:ext uri="{FF2B5EF4-FFF2-40B4-BE49-F238E27FC236}">
                <a16:creationId xmlns:a16="http://schemas.microsoft.com/office/drawing/2014/main" id="{4F8FB1F4-420D-4207-BB36-65E1520AC346}"/>
              </a:ext>
            </a:extLst>
          </p:cNvPr>
          <p:cNvSpPr>
            <a:spLocks noGrp="1"/>
          </p:cNvSpPr>
          <p:nvPr>
            <p:ph idx="1"/>
          </p:nvPr>
        </p:nvSpPr>
        <p:spPr>
          <a:xfrm>
            <a:off x="386535" y="1371600"/>
            <a:ext cx="8370930" cy="4754563"/>
          </a:xfrm>
        </p:spPr>
        <p:txBody>
          <a:bodyPr/>
          <a:lstStyle/>
          <a:p>
            <a:r>
              <a:rPr lang="en-GB" dirty="0"/>
              <a:t>The reference beam (usually the rear position) is necessary to compensate for changes in lamp energy (which would cause the signal to fluctuate or drift)</a:t>
            </a:r>
          </a:p>
          <a:p>
            <a:r>
              <a:rPr lang="en-GB" dirty="0"/>
              <a:t>The double beam system is also useful when using integrating spheres as it helps to remove some systematic “substitution” errors caused by modification of the sphere behaviour by the sample.</a:t>
            </a:r>
          </a:p>
        </p:txBody>
      </p:sp>
    </p:spTree>
    <p:extLst>
      <p:ext uri="{BB962C8B-B14F-4D97-AF65-F5344CB8AC3E}">
        <p14:creationId xmlns:p14="http://schemas.microsoft.com/office/powerpoint/2010/main" val="84008905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1E47F4B2-02BD-4A0A-839D-B849C795021A}" type="slidenum">
              <a:rPr lang="en-US" altLang="en-US" sz="1000" smtClean="0">
                <a:solidFill>
                  <a:srgbClr val="A2998A"/>
                </a:solidFill>
                <a:latin typeface="Arial" charset="0"/>
              </a:rPr>
              <a:pPr algn="r">
                <a:lnSpc>
                  <a:spcPct val="100000"/>
                </a:lnSpc>
                <a:buClrTx/>
                <a:buFontTx/>
                <a:buNone/>
              </a:pPr>
              <a:t>12</a:t>
            </a:fld>
            <a:endParaRPr lang="en-US" altLang="en-US" sz="1000">
              <a:solidFill>
                <a:srgbClr val="A2998A"/>
              </a:solidFill>
              <a:latin typeface="Arial" charset="0"/>
            </a:endParaRPr>
          </a:p>
        </p:txBody>
      </p:sp>
      <p:sp>
        <p:nvSpPr>
          <p:cNvPr id="18435" name="Rectangle 2"/>
          <p:cNvSpPr>
            <a:spLocks noGrp="1" noChangeArrowheads="1"/>
          </p:cNvSpPr>
          <p:nvPr>
            <p:ph type="title"/>
          </p:nvPr>
        </p:nvSpPr>
        <p:spPr/>
        <p:txBody>
          <a:bodyPr/>
          <a:lstStyle/>
          <a:p>
            <a:pPr eaLnBrk="1" hangingPunct="1"/>
            <a:r>
              <a:rPr lang="en-GB" altLang="en-US"/>
              <a:t>UV/Vis Detector - Photomultiplier</a:t>
            </a:r>
            <a:endParaRPr lang="en-US" altLang="en-US"/>
          </a:p>
        </p:txBody>
      </p:sp>
      <p:graphicFrame>
        <p:nvGraphicFramePr>
          <p:cNvPr id="18436" name="Object 3"/>
          <p:cNvGraphicFramePr>
            <a:graphicFrameLocks noGrp="1" noChangeAspect="1"/>
          </p:cNvGraphicFramePr>
          <p:nvPr>
            <p:ph sz="quarter" idx="1"/>
          </p:nvPr>
        </p:nvGraphicFramePr>
        <p:xfrm>
          <a:off x="468313" y="1052513"/>
          <a:ext cx="4038600" cy="1944687"/>
        </p:xfrm>
        <a:graphic>
          <a:graphicData uri="http://schemas.openxmlformats.org/presentationml/2006/ole">
            <mc:AlternateContent xmlns:mc="http://schemas.openxmlformats.org/markup-compatibility/2006">
              <mc:Choice xmlns:v="urn:schemas-microsoft-com:vml" Requires="v">
                <p:oleObj spid="_x0000_s6192" name="Bitmap Image" r:id="rId4" imgW="3323810" imgH="1600000" progId="Paint.Picture">
                  <p:embed/>
                </p:oleObj>
              </mc:Choice>
              <mc:Fallback>
                <p:oleObj name="Bitmap Image" r:id="rId4" imgW="3323810" imgH="16000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052513"/>
                        <a:ext cx="40386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Rectangle 4"/>
          <p:cNvSpPr>
            <a:spLocks noGrp="1" noChangeArrowheads="1"/>
          </p:cNvSpPr>
          <p:nvPr>
            <p:ph type="body" sz="half" idx="3"/>
          </p:nvPr>
        </p:nvSpPr>
        <p:spPr>
          <a:xfrm>
            <a:off x="4609605" y="1052513"/>
            <a:ext cx="4038600" cy="5145088"/>
          </a:xfrm>
        </p:spPr>
        <p:txBody>
          <a:bodyPr>
            <a:normAutofit lnSpcReduction="10000"/>
          </a:bodyPr>
          <a:lstStyle/>
          <a:p>
            <a:pPr eaLnBrk="1" hangingPunct="1"/>
            <a:r>
              <a:rPr lang="en-GB" altLang="en-US" sz="1800" dirty="0"/>
              <a:t>Detector based on a phototube which converts photons to electrons as they strike the </a:t>
            </a:r>
            <a:r>
              <a:rPr lang="en-GB" altLang="en-US" sz="1800" dirty="0" err="1"/>
              <a:t>phtocathode</a:t>
            </a:r>
            <a:r>
              <a:rPr lang="en-GB" altLang="en-US" sz="1800" dirty="0"/>
              <a:t>. These electrons are amplified by the dynode chain until they arrive at the anode.</a:t>
            </a:r>
          </a:p>
          <a:p>
            <a:pPr eaLnBrk="1" hangingPunct="1"/>
            <a:r>
              <a:rPr lang="en-GB" altLang="en-US" sz="1800" dirty="0"/>
              <a:t>Photomultiplier requires high voltage (typically around 900V) to operate. This is the </a:t>
            </a:r>
            <a:r>
              <a:rPr lang="en-GB" altLang="en-US" sz="1800" i="1" dirty="0">
                <a:solidFill>
                  <a:srgbClr val="006600"/>
                </a:solidFill>
              </a:rPr>
              <a:t>gain</a:t>
            </a:r>
          </a:p>
          <a:p>
            <a:pPr eaLnBrk="1" hangingPunct="1"/>
            <a:r>
              <a:rPr lang="en-GB" altLang="en-US" sz="1800" dirty="0"/>
              <a:t>When operating in double beam mode (</a:t>
            </a:r>
            <a:r>
              <a:rPr lang="en-GB" altLang="en-US" sz="1800" dirty="0" err="1"/>
              <a:t>eg</a:t>
            </a:r>
            <a:r>
              <a:rPr lang="en-GB" altLang="en-US" sz="1800" dirty="0"/>
              <a:t> Absorbance, transmittance or reflectance), the </a:t>
            </a:r>
            <a:r>
              <a:rPr lang="en-GB" altLang="en-US" sz="1800" i="1" dirty="0">
                <a:solidFill>
                  <a:srgbClr val="006600"/>
                </a:solidFill>
              </a:rPr>
              <a:t>gain is set automatically</a:t>
            </a:r>
            <a:r>
              <a:rPr lang="en-GB" altLang="en-US" sz="1800" dirty="0"/>
              <a:t> by the instrument.</a:t>
            </a:r>
          </a:p>
          <a:p>
            <a:pPr eaLnBrk="1" hangingPunct="1"/>
            <a:r>
              <a:rPr lang="en-GB" altLang="en-US" sz="1800" dirty="0"/>
              <a:t>When using either of the two single beam energy modes (E1, E2), the (relative) gain must be set manually via a factor (a value between 0 and 255)</a:t>
            </a:r>
            <a:endParaRPr lang="en-US" altLang="en-US" sz="1800" dirty="0"/>
          </a:p>
        </p:txBody>
      </p:sp>
      <p:pic>
        <p:nvPicPr>
          <p:cNvPr id="9" name="Content Placeholder 2">
            <a:extLst>
              <a:ext uri="{FF2B5EF4-FFF2-40B4-BE49-F238E27FC236}">
                <a16:creationId xmlns:a16="http://schemas.microsoft.com/office/drawing/2014/main" id="{1D8D4FF4-127E-4514-A2A4-1BD0E2783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429000"/>
            <a:ext cx="2895600" cy="2479408"/>
          </a:xfrm>
          <a:prstGeom prst="rect">
            <a:avLst/>
          </a:prstGeom>
        </p:spPr>
      </p:pic>
      <p:sp>
        <p:nvSpPr>
          <p:cNvPr id="4" name="TextBox 3">
            <a:extLst>
              <a:ext uri="{FF2B5EF4-FFF2-40B4-BE49-F238E27FC236}">
                <a16:creationId xmlns:a16="http://schemas.microsoft.com/office/drawing/2014/main" id="{DCB7D48C-319B-48FF-953E-4299EB763204}"/>
              </a:ext>
            </a:extLst>
          </p:cNvPr>
          <p:cNvSpPr txBox="1"/>
          <p:nvPr/>
        </p:nvSpPr>
        <p:spPr>
          <a:xfrm>
            <a:off x="561109" y="6124764"/>
            <a:ext cx="4038600" cy="430887"/>
          </a:xfrm>
          <a:prstGeom prst="rect">
            <a:avLst/>
          </a:prstGeom>
          <a:noFill/>
        </p:spPr>
        <p:txBody>
          <a:bodyPr wrap="square" rtlCol="0">
            <a:spAutoFit/>
          </a:bodyPr>
          <a:lstStyle/>
          <a:p>
            <a:pPr algn="l"/>
            <a:r>
              <a:rPr lang="en-GB" sz="2200" dirty="0" err="1">
                <a:solidFill>
                  <a:srgbClr val="131313"/>
                </a:solidFill>
                <a:latin typeface="+mn-lt"/>
                <a:cs typeface="Century Gothic"/>
              </a:rPr>
              <a:t>Gridless</a:t>
            </a:r>
            <a:r>
              <a:rPr lang="en-GB" sz="2200" dirty="0">
                <a:solidFill>
                  <a:srgbClr val="131313"/>
                </a:solidFill>
                <a:latin typeface="+mn-lt"/>
                <a:cs typeface="Century Gothic"/>
              </a:rPr>
              <a:t> Hamamatsu R6872</a:t>
            </a:r>
          </a:p>
        </p:txBody>
      </p:sp>
    </p:spTree>
    <p:extLst>
      <p:ext uri="{BB962C8B-B14F-4D97-AF65-F5344CB8AC3E}">
        <p14:creationId xmlns:p14="http://schemas.microsoft.com/office/powerpoint/2010/main" val="383964194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3AA4930D-0FC6-42F2-B629-A1B5B4D698F1}" type="slidenum">
              <a:rPr lang="en-US" altLang="en-US" sz="1000" smtClean="0">
                <a:solidFill>
                  <a:srgbClr val="A2998A"/>
                </a:solidFill>
                <a:latin typeface="Arial" charset="0"/>
              </a:rPr>
              <a:pPr algn="r">
                <a:lnSpc>
                  <a:spcPct val="100000"/>
                </a:lnSpc>
                <a:buClrTx/>
                <a:buFontTx/>
                <a:buNone/>
              </a:pPr>
              <a:t>13</a:t>
            </a:fld>
            <a:endParaRPr lang="en-US" altLang="en-US" sz="1000">
              <a:solidFill>
                <a:srgbClr val="A2998A"/>
              </a:solidFill>
              <a:latin typeface="Arial" charset="0"/>
            </a:endParaRPr>
          </a:p>
        </p:txBody>
      </p:sp>
      <p:sp>
        <p:nvSpPr>
          <p:cNvPr id="19459" name="Rectangle 2"/>
          <p:cNvSpPr>
            <a:spLocks noGrp="1" noChangeArrowheads="1"/>
          </p:cNvSpPr>
          <p:nvPr>
            <p:ph type="title"/>
          </p:nvPr>
        </p:nvSpPr>
        <p:spPr/>
        <p:txBody>
          <a:bodyPr/>
          <a:lstStyle/>
          <a:p>
            <a:pPr eaLnBrk="1" hangingPunct="1"/>
            <a:r>
              <a:rPr lang="en-GB" altLang="en-US"/>
              <a:t>Photomultiplier Response Curve</a:t>
            </a:r>
          </a:p>
        </p:txBody>
      </p:sp>
      <p:graphicFrame>
        <p:nvGraphicFramePr>
          <p:cNvPr id="19460" name="Object 3"/>
          <p:cNvGraphicFramePr>
            <a:graphicFrameLocks noGrp="1" noChangeAspect="1"/>
          </p:cNvGraphicFramePr>
          <p:nvPr>
            <p:ph sz="quarter" idx="1"/>
          </p:nvPr>
        </p:nvGraphicFramePr>
        <p:xfrm>
          <a:off x="0" y="981075"/>
          <a:ext cx="5076825" cy="5014913"/>
        </p:xfrm>
        <a:graphic>
          <a:graphicData uri="http://schemas.openxmlformats.org/presentationml/2006/ole">
            <mc:AlternateContent xmlns:mc="http://schemas.openxmlformats.org/markup-compatibility/2006">
              <mc:Choice xmlns:v="urn:schemas-microsoft-com:vml" Requires="v">
                <p:oleObj spid="_x0000_s7203" name="Bitmap Image" r:id="rId4" imgW="4761905" imgH="4704762" progId="Paint.Picture">
                  <p:embed/>
                </p:oleObj>
              </mc:Choice>
              <mc:Fallback>
                <p:oleObj name="Bitmap Image" r:id="rId4" imgW="4761905" imgH="470476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1075"/>
                        <a:ext cx="5076825"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1" name="Rectangle 4"/>
          <p:cNvSpPr>
            <a:spLocks noGrp="1" noChangeArrowheads="1"/>
          </p:cNvSpPr>
          <p:nvPr>
            <p:ph type="body" sz="half" idx="3"/>
          </p:nvPr>
        </p:nvSpPr>
        <p:spPr>
          <a:xfrm>
            <a:off x="4572000" y="908050"/>
            <a:ext cx="4038600" cy="4525963"/>
          </a:xfrm>
        </p:spPr>
        <p:txBody>
          <a:bodyPr/>
          <a:lstStyle/>
          <a:p>
            <a:pPr eaLnBrk="1" hangingPunct="1"/>
            <a:r>
              <a:rPr lang="en-GB" altLang="en-US" dirty="0"/>
              <a:t>The HP Lambdas use the </a:t>
            </a:r>
            <a:r>
              <a:rPr lang="en-GB" altLang="en-US" b="1" i="1" dirty="0" err="1"/>
              <a:t>gridless</a:t>
            </a:r>
            <a:r>
              <a:rPr lang="en-GB" altLang="en-US" dirty="0"/>
              <a:t> R6872 photomultiplier detector which is rated down to 160nm (but the instruments are rated down to 175nm with N</a:t>
            </a:r>
            <a:r>
              <a:rPr lang="en-GB" altLang="en-US" baseline="-25000" dirty="0"/>
              <a:t>2</a:t>
            </a:r>
            <a:r>
              <a:rPr lang="en-GB" altLang="en-US" dirty="0"/>
              <a:t> purging). </a:t>
            </a:r>
          </a:p>
          <a:p>
            <a:pPr eaLnBrk="1" hangingPunct="1"/>
            <a:r>
              <a:rPr lang="en-GB" altLang="en-US" dirty="0"/>
              <a:t>The sensitivity of both detectors drops off rapidly above 800nm</a:t>
            </a:r>
          </a:p>
        </p:txBody>
      </p:sp>
      <p:sp>
        <p:nvSpPr>
          <p:cNvPr id="2" name="Rectangle 1">
            <a:extLst>
              <a:ext uri="{FF2B5EF4-FFF2-40B4-BE49-F238E27FC236}">
                <a16:creationId xmlns:a16="http://schemas.microsoft.com/office/drawing/2014/main" id="{27064BA6-705F-4A1B-8F1C-4DB471764F7F}"/>
              </a:ext>
            </a:extLst>
          </p:cNvPr>
          <p:cNvSpPr/>
          <p:nvPr/>
        </p:nvSpPr>
        <p:spPr bwMode="auto">
          <a:xfrm>
            <a:off x="3733800" y="2286000"/>
            <a:ext cx="685800" cy="2971800"/>
          </a:xfrm>
          <a:prstGeom prst="rect">
            <a:avLst/>
          </a:prstGeom>
          <a:noFill/>
          <a:ln w="317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dirty="0" err="1">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9618755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BD5CD7D2-9AF0-4A11-9C2C-79E0A30FC771}" type="slidenum">
              <a:rPr lang="en-US" altLang="en-US" sz="1000" smtClean="0">
                <a:solidFill>
                  <a:srgbClr val="A2998A"/>
                </a:solidFill>
                <a:latin typeface="Arial" charset="0"/>
              </a:rPr>
              <a:pPr algn="r">
                <a:lnSpc>
                  <a:spcPct val="100000"/>
                </a:lnSpc>
                <a:buClrTx/>
                <a:buFontTx/>
                <a:buNone/>
              </a:pPr>
              <a:t>14</a:t>
            </a:fld>
            <a:endParaRPr lang="en-US" altLang="en-US" sz="1000">
              <a:solidFill>
                <a:srgbClr val="A2998A"/>
              </a:solidFill>
              <a:latin typeface="Arial" charset="0"/>
            </a:endParaRPr>
          </a:p>
        </p:txBody>
      </p:sp>
      <p:sp>
        <p:nvSpPr>
          <p:cNvPr id="20483" name="Rectangle 2"/>
          <p:cNvSpPr>
            <a:spLocks noGrp="1" noChangeArrowheads="1"/>
          </p:cNvSpPr>
          <p:nvPr>
            <p:ph type="title"/>
          </p:nvPr>
        </p:nvSpPr>
        <p:spPr/>
        <p:txBody>
          <a:bodyPr/>
          <a:lstStyle/>
          <a:p>
            <a:pPr eaLnBrk="1" hangingPunct="1"/>
            <a:r>
              <a:rPr lang="en-GB" altLang="en-US"/>
              <a:t>Lead Sulphide (PbS) Detector</a:t>
            </a:r>
            <a:endParaRPr lang="en-US" altLang="en-US"/>
          </a:p>
        </p:txBody>
      </p:sp>
      <p:pic>
        <p:nvPicPr>
          <p:cNvPr id="20484" name="Picture 3" descr="mainpic"/>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00163" y="4127500"/>
            <a:ext cx="2159000" cy="1585913"/>
          </a:xfrm>
          <a:noFill/>
        </p:spPr>
      </p:pic>
      <p:pic>
        <p:nvPicPr>
          <p:cNvPr id="20485" name="Picture 4" descr="TO_pack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268413"/>
            <a:ext cx="36290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Grp="1" noChangeArrowheads="1"/>
          </p:cNvSpPr>
          <p:nvPr>
            <p:ph sz="half" idx="2"/>
          </p:nvPr>
        </p:nvSpPr>
        <p:spPr>
          <a:xfrm>
            <a:off x="4500563" y="981075"/>
            <a:ext cx="4038600" cy="4525963"/>
          </a:xfrm>
        </p:spPr>
        <p:txBody>
          <a:bodyPr/>
          <a:lstStyle/>
          <a:p>
            <a:pPr eaLnBrk="1" hangingPunct="1"/>
            <a:r>
              <a:rPr lang="en-GB" altLang="en-US" sz="2000" dirty="0"/>
              <a:t>The lead sulphide (</a:t>
            </a:r>
            <a:r>
              <a:rPr lang="en-GB" altLang="en-US" sz="2000" dirty="0" err="1"/>
              <a:t>PbS</a:t>
            </a:r>
            <a:r>
              <a:rPr lang="en-GB" altLang="en-US" sz="2000" dirty="0"/>
              <a:t>) detector is used for all wavelengths above the detector change point (normally 860.8 nm)</a:t>
            </a:r>
          </a:p>
          <a:p>
            <a:pPr eaLnBrk="1" hangingPunct="1"/>
            <a:r>
              <a:rPr lang="en-GB" altLang="en-US" sz="2000" dirty="0"/>
              <a:t>The detector is cooled to  16</a:t>
            </a:r>
            <a:r>
              <a:rPr lang="en-US" altLang="en-US" sz="2000" dirty="0"/>
              <a:t>°</a:t>
            </a:r>
            <a:r>
              <a:rPr lang="en-GB" altLang="en-US" sz="2000" dirty="0"/>
              <a:t>C (using a single-stage Peltier element) to give a constant temperature environment (and, therefore, constant instrument characteristics)</a:t>
            </a:r>
          </a:p>
          <a:p>
            <a:pPr eaLnBrk="1" hangingPunct="1"/>
            <a:r>
              <a:rPr lang="en-GB" altLang="en-US" sz="2000" dirty="0"/>
              <a:t>It is a small detector relative to the photomultiplier</a:t>
            </a:r>
          </a:p>
          <a:p>
            <a:pPr eaLnBrk="1" hangingPunct="1"/>
            <a:endParaRPr lang="en-US" altLang="en-US" sz="2000" dirty="0"/>
          </a:p>
        </p:txBody>
      </p:sp>
    </p:spTree>
    <p:extLst>
      <p:ext uri="{BB962C8B-B14F-4D97-AF65-F5344CB8AC3E}">
        <p14:creationId xmlns:p14="http://schemas.microsoft.com/office/powerpoint/2010/main" val="696078092"/>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4294967295"/>
          </p:nvPr>
        </p:nvSpPr>
        <p:spPr bwMode="auto">
          <a:xfrm>
            <a:off x="0" y="6596063"/>
            <a:ext cx="403225" cy="223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spcBef>
                <a:spcPct val="0"/>
              </a:spcBef>
              <a:buClrTx/>
              <a:buFontTx/>
              <a:buNone/>
            </a:pPr>
            <a:r>
              <a:rPr lang="en-US" altLang="en-US" sz="1000">
                <a:solidFill>
                  <a:srgbClr val="A2998A"/>
                </a:solidFill>
                <a:latin typeface="Arial" charset="0"/>
              </a:rPr>
              <a:t>Page </a:t>
            </a:r>
            <a:fld id="{B802856D-7439-4B8A-AEDD-36A54A76DC61}" type="slidenum">
              <a:rPr lang="en-US" altLang="en-US" sz="1000">
                <a:solidFill>
                  <a:srgbClr val="A2998A"/>
                </a:solidFill>
                <a:latin typeface="Arial" charset="0"/>
              </a:rPr>
              <a:pPr algn="r">
                <a:lnSpc>
                  <a:spcPct val="100000"/>
                </a:lnSpc>
                <a:spcBef>
                  <a:spcPct val="0"/>
                </a:spcBef>
                <a:buClrTx/>
                <a:buFontTx/>
                <a:buNone/>
              </a:pPr>
              <a:t>15</a:t>
            </a:fld>
            <a:r>
              <a:rPr lang="en-US" altLang="en-US" sz="1000">
                <a:solidFill>
                  <a:srgbClr val="A2998A"/>
                </a:solidFill>
                <a:latin typeface="Arial" charset="0"/>
              </a:rPr>
              <a:t> </a:t>
            </a:r>
          </a:p>
        </p:txBody>
      </p:sp>
      <p:sp>
        <p:nvSpPr>
          <p:cNvPr id="21507" name="Rectangle 4"/>
          <p:cNvSpPr>
            <a:spLocks noGrp="1" noChangeArrowheads="1"/>
          </p:cNvSpPr>
          <p:nvPr>
            <p:ph type="title"/>
          </p:nvPr>
        </p:nvSpPr>
        <p:spPr>
          <a:xfrm>
            <a:off x="152400" y="152400"/>
            <a:ext cx="8382000" cy="457200"/>
          </a:xfrm>
        </p:spPr>
        <p:txBody>
          <a:bodyPr>
            <a:normAutofit/>
          </a:bodyPr>
          <a:lstStyle/>
          <a:p>
            <a:r>
              <a:rPr lang="en-US" altLang="en-US" dirty="0"/>
              <a:t>InGaAs Detector technology improves NIR detection</a:t>
            </a:r>
          </a:p>
        </p:txBody>
      </p:sp>
      <p:pic>
        <p:nvPicPr>
          <p:cNvPr id="21508" name="Picture 5" descr="SP32-20071029-121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65300"/>
            <a:ext cx="4267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SP32-20071029-122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92313"/>
            <a:ext cx="42672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8"/>
          <p:cNvSpPr txBox="1">
            <a:spLocks noChangeArrowheads="1"/>
          </p:cNvSpPr>
          <p:nvPr/>
        </p:nvSpPr>
        <p:spPr bwMode="auto">
          <a:xfrm>
            <a:off x="762000" y="1179513"/>
            <a:ext cx="328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US" altLang="en-US" sz="1800" b="1" i="1">
                <a:latin typeface="Arial" charset="0"/>
              </a:rPr>
              <a:t>Typical InGaAs performance</a:t>
            </a:r>
          </a:p>
        </p:txBody>
      </p:sp>
      <p:sp>
        <p:nvSpPr>
          <p:cNvPr id="21511" name="Text Box 9"/>
          <p:cNvSpPr txBox="1">
            <a:spLocks noChangeArrowheads="1"/>
          </p:cNvSpPr>
          <p:nvPr/>
        </p:nvSpPr>
        <p:spPr bwMode="auto">
          <a:xfrm>
            <a:off x="5327650" y="1143000"/>
            <a:ext cx="343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US" altLang="en-US" sz="1800" b="1" i="1">
                <a:latin typeface="Arial" charset="0"/>
              </a:rPr>
              <a:t>Pbs detector typical response</a:t>
            </a:r>
          </a:p>
        </p:txBody>
      </p:sp>
    </p:spTree>
    <p:extLst>
      <p:ext uri="{BB962C8B-B14F-4D97-AF65-F5344CB8AC3E}">
        <p14:creationId xmlns:p14="http://schemas.microsoft.com/office/powerpoint/2010/main" val="33674148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altLang="en-US"/>
              <a:t>Indium Gallium Arsenide (InGaAs) Detector</a:t>
            </a:r>
          </a:p>
        </p:txBody>
      </p:sp>
      <p:sp>
        <p:nvSpPr>
          <p:cNvPr id="22531" name="Text Placeholder 4"/>
          <p:cNvSpPr>
            <a:spLocks noGrp="1"/>
          </p:cNvSpPr>
          <p:nvPr>
            <p:ph type="body" sz="half" idx="2"/>
          </p:nvPr>
        </p:nvSpPr>
        <p:spPr/>
        <p:txBody>
          <a:bodyPr/>
          <a:lstStyle/>
          <a:p>
            <a:r>
              <a:rPr lang="en-GB" altLang="en-US"/>
              <a:t>InGaAs detector designed to work between 860 and 2500nm </a:t>
            </a:r>
          </a:p>
          <a:p>
            <a:r>
              <a:rPr lang="en-GB" altLang="en-US"/>
              <a:t>Detector cooled to -50</a:t>
            </a:r>
            <a:r>
              <a:rPr lang="en-GB" altLang="en-US" baseline="30000"/>
              <a:t>o</a:t>
            </a:r>
            <a:r>
              <a:rPr lang="en-GB" altLang="en-US"/>
              <a:t>C (thermoelectrically)</a:t>
            </a:r>
          </a:p>
        </p:txBody>
      </p:sp>
      <p:sp>
        <p:nvSpPr>
          <p:cNvPr id="2253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0BA04657-A1FF-4F79-A5D9-C458F783E3E8}" type="slidenum">
              <a:rPr lang="en-US" altLang="en-US" sz="1000" smtClean="0">
                <a:solidFill>
                  <a:srgbClr val="A2998A"/>
                </a:solidFill>
                <a:latin typeface="Arial" charset="0"/>
              </a:rPr>
              <a:pPr algn="r">
                <a:lnSpc>
                  <a:spcPct val="100000"/>
                </a:lnSpc>
                <a:buClrTx/>
                <a:buFontTx/>
                <a:buNone/>
              </a:pPr>
              <a:t>16</a:t>
            </a:fld>
            <a:endParaRPr lang="en-US" altLang="en-US" sz="1000">
              <a:solidFill>
                <a:srgbClr val="A2998A"/>
              </a:solidFill>
              <a:latin typeface="Arial" charset="0"/>
            </a:endParaRPr>
          </a:p>
        </p:txBody>
      </p:sp>
      <p:pic>
        <p:nvPicPr>
          <p:cNvPr id="225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08188"/>
            <a:ext cx="43370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4592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4294967295"/>
          </p:nvPr>
        </p:nvSpPr>
        <p:spPr bwMode="auto">
          <a:xfrm>
            <a:off x="0" y="6596063"/>
            <a:ext cx="403225" cy="223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spcBef>
                <a:spcPct val="0"/>
              </a:spcBef>
              <a:buClrTx/>
              <a:buFontTx/>
              <a:buNone/>
            </a:pPr>
            <a:r>
              <a:rPr lang="en-US" altLang="en-US" sz="1000">
                <a:solidFill>
                  <a:srgbClr val="A2998A"/>
                </a:solidFill>
                <a:latin typeface="Arial" charset="0"/>
              </a:rPr>
              <a:t>Page </a:t>
            </a:r>
            <a:fld id="{BAD724D6-A7E6-4F4D-8F7D-8F891F4FE945}" type="slidenum">
              <a:rPr lang="en-US" altLang="en-US" sz="1000">
                <a:solidFill>
                  <a:srgbClr val="A2998A"/>
                </a:solidFill>
                <a:latin typeface="Arial" charset="0"/>
              </a:rPr>
              <a:pPr algn="r">
                <a:lnSpc>
                  <a:spcPct val="100000"/>
                </a:lnSpc>
                <a:spcBef>
                  <a:spcPct val="0"/>
                </a:spcBef>
                <a:buClrTx/>
                <a:buFontTx/>
                <a:buNone/>
              </a:pPr>
              <a:t>17</a:t>
            </a:fld>
            <a:r>
              <a:rPr lang="en-US" altLang="en-US" sz="1000">
                <a:solidFill>
                  <a:srgbClr val="A2998A"/>
                </a:solidFill>
                <a:latin typeface="Arial" charset="0"/>
              </a:rPr>
              <a:t> </a:t>
            </a:r>
          </a:p>
        </p:txBody>
      </p:sp>
      <p:sp>
        <p:nvSpPr>
          <p:cNvPr id="23555" name="Rectangle 2"/>
          <p:cNvSpPr>
            <a:spLocks noGrp="1" noChangeArrowheads="1"/>
          </p:cNvSpPr>
          <p:nvPr>
            <p:ph type="title"/>
          </p:nvPr>
        </p:nvSpPr>
        <p:spPr>
          <a:xfrm>
            <a:off x="381000" y="64725"/>
            <a:ext cx="8343927" cy="664508"/>
          </a:xfrm>
        </p:spPr>
        <p:txBody>
          <a:bodyPr/>
          <a:lstStyle/>
          <a:p>
            <a:r>
              <a:rPr lang="en-US" altLang="en-US" dirty="0"/>
              <a:t>Superior sensitivity of InGaAs compared to </a:t>
            </a:r>
            <a:r>
              <a:rPr lang="en-US" altLang="en-US" dirty="0" err="1"/>
              <a:t>PbS</a:t>
            </a:r>
            <a:r>
              <a:rPr lang="en-US" altLang="en-US" dirty="0"/>
              <a:t> for NIR</a:t>
            </a:r>
          </a:p>
        </p:txBody>
      </p:sp>
      <p:sp>
        <p:nvSpPr>
          <p:cNvPr id="23556" name="Rectangle 3"/>
          <p:cNvSpPr>
            <a:spLocks noGrp="1" noChangeArrowheads="1"/>
          </p:cNvSpPr>
          <p:nvPr>
            <p:ph type="body" idx="4294967295"/>
          </p:nvPr>
        </p:nvSpPr>
        <p:spPr>
          <a:xfrm>
            <a:off x="452438" y="992188"/>
            <a:ext cx="8229600" cy="5278437"/>
          </a:xfrm>
        </p:spPr>
        <p:txBody>
          <a:bodyPr/>
          <a:lstStyle/>
          <a:p>
            <a:pPr>
              <a:buFont typeface="Wingdings" pitchFamily="2" charset="2"/>
              <a:buNone/>
            </a:pPr>
            <a:endParaRPr lang="en-US" altLang="en-US" sz="2400"/>
          </a:p>
          <a:p>
            <a:pPr marL="800100" lvl="1" indent="-342900"/>
            <a:endParaRPr lang="en-US" altLang="en-US" sz="2800"/>
          </a:p>
        </p:txBody>
      </p:sp>
      <p:pic>
        <p:nvPicPr>
          <p:cNvPr id="23557" name="Picture 4" descr="MyCapturesSP32-20071011-142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992188"/>
            <a:ext cx="7437437"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MyCapturesSP32-20071011-1528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871913"/>
            <a:ext cx="7437437"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1790700" y="1700213"/>
            <a:ext cx="3308350" cy="366712"/>
          </a:xfrm>
          <a:prstGeom prst="rect">
            <a:avLst/>
          </a:prstGeom>
          <a:noFill/>
          <a:ln w="9525">
            <a:noFill/>
            <a:miter lim="800000"/>
            <a:headEnd type="none" w="sm" len="sm"/>
            <a:tailEnd type="none" w="sm" len="sm"/>
          </a:ln>
          <a:effectLst/>
        </p:spPr>
        <p:txBody>
          <a:bodyPr wrap="none">
            <a:spAutoFit/>
          </a:bodyPr>
          <a:lstStyle/>
          <a:p>
            <a:pPr>
              <a:spcBef>
                <a:spcPct val="0"/>
              </a:spcBef>
              <a:defRPr/>
            </a:pPr>
            <a:r>
              <a:rPr lang="en-US" b="1">
                <a:effectLst>
                  <a:outerShdw blurRad="38100" dist="38100" dir="2700000" algn="tl">
                    <a:srgbClr val="C0C0C0"/>
                  </a:outerShdw>
                </a:effectLst>
              </a:rPr>
              <a:t>Pbs Detector / Fixed 2nm slit</a:t>
            </a:r>
          </a:p>
        </p:txBody>
      </p:sp>
      <p:sp>
        <p:nvSpPr>
          <p:cNvPr id="23560" name="Text Box 7"/>
          <p:cNvSpPr txBox="1">
            <a:spLocks noChangeArrowheads="1"/>
          </p:cNvSpPr>
          <p:nvPr/>
        </p:nvSpPr>
        <p:spPr bwMode="auto">
          <a:xfrm>
            <a:off x="1984375" y="4519613"/>
            <a:ext cx="415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spcBef>
                <a:spcPct val="0"/>
              </a:spcBef>
              <a:buClrTx/>
              <a:buFontTx/>
              <a:buNone/>
            </a:pPr>
            <a:r>
              <a:rPr lang="en-US" altLang="en-US" sz="1800" b="1">
                <a:latin typeface="Arial" charset="0"/>
              </a:rPr>
              <a:t>WB InGaAs Detector / Fixed 2nm Slit</a:t>
            </a:r>
          </a:p>
        </p:txBody>
      </p:sp>
    </p:spTree>
    <p:extLst>
      <p:ext uri="{BB962C8B-B14F-4D97-AF65-F5344CB8AC3E}">
        <p14:creationId xmlns:p14="http://schemas.microsoft.com/office/powerpoint/2010/main" val="347437087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2" y="76200"/>
            <a:ext cx="8343927" cy="664508"/>
          </a:xfrm>
        </p:spPr>
        <p:txBody>
          <a:bodyPr/>
          <a:lstStyle/>
          <a:p>
            <a:r>
              <a:rPr lang="en-GB" dirty="0"/>
              <a:t>InGaAs NIR Linearity</a:t>
            </a:r>
          </a:p>
        </p:txBody>
      </p:sp>
      <p:sp>
        <p:nvSpPr>
          <p:cNvPr id="3" name="Slide Number Placeholder 2"/>
          <p:cNvSpPr>
            <a:spLocks noGrp="1"/>
          </p:cNvSpPr>
          <p:nvPr>
            <p:ph type="sldNum" sz="quarter" idx="10"/>
          </p:nvPr>
        </p:nvSpPr>
        <p:spPr/>
        <p:txBody>
          <a:bodyPr/>
          <a:lstStyle/>
          <a:p>
            <a:pPr>
              <a:defRPr/>
            </a:pPr>
            <a:fld id="{1DF9206E-0D81-4C5B-B43D-BFD8857F8CB1}" type="slidenum">
              <a:rPr lang="en-US" smtClean="0"/>
              <a:pPr>
                <a:defRPr/>
              </a:pPr>
              <a:t>18</a:t>
            </a:fld>
            <a:endParaRPr lang="en-US"/>
          </a:p>
        </p:txBody>
      </p:sp>
      <p:pic>
        <p:nvPicPr>
          <p:cNvPr id="94210" name="Chart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764" y="1310368"/>
            <a:ext cx="7898689" cy="400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454845"/>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4294967295"/>
          </p:nvPr>
        </p:nvSpPr>
        <p:spPr bwMode="auto">
          <a:xfrm>
            <a:off x="0" y="6596063"/>
            <a:ext cx="403225" cy="223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spcBef>
                <a:spcPct val="0"/>
              </a:spcBef>
              <a:buClrTx/>
              <a:buFontTx/>
              <a:buNone/>
            </a:pPr>
            <a:r>
              <a:rPr lang="en-US" altLang="en-US" sz="1000">
                <a:solidFill>
                  <a:srgbClr val="A2998A"/>
                </a:solidFill>
                <a:latin typeface="Arial" charset="0"/>
              </a:rPr>
              <a:t>Page </a:t>
            </a:r>
            <a:fld id="{C9BB6BA6-8BC2-4AF7-8EB4-339889B4328B}" type="slidenum">
              <a:rPr lang="en-US" altLang="en-US" sz="1000">
                <a:solidFill>
                  <a:srgbClr val="A2998A"/>
                </a:solidFill>
                <a:latin typeface="Arial" charset="0"/>
              </a:rPr>
              <a:pPr algn="r">
                <a:lnSpc>
                  <a:spcPct val="100000"/>
                </a:lnSpc>
                <a:spcBef>
                  <a:spcPct val="0"/>
                </a:spcBef>
                <a:buClrTx/>
                <a:buFontTx/>
                <a:buNone/>
              </a:pPr>
              <a:t>19</a:t>
            </a:fld>
            <a:r>
              <a:rPr lang="en-US" altLang="en-US" sz="1000">
                <a:solidFill>
                  <a:srgbClr val="A2998A"/>
                </a:solidFill>
                <a:latin typeface="Arial" charset="0"/>
              </a:rPr>
              <a:t> </a:t>
            </a:r>
          </a:p>
        </p:txBody>
      </p:sp>
      <p:pic>
        <p:nvPicPr>
          <p:cNvPr id="24582" name="Picture 3" descr="LambdaDataSP32-20071024-1234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4773612"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p:cNvSpPr txBox="1">
            <a:spLocks noChangeArrowheads="1"/>
          </p:cNvSpPr>
          <p:nvPr/>
        </p:nvSpPr>
        <p:spPr bwMode="auto">
          <a:xfrm>
            <a:off x="770731" y="187345"/>
            <a:ext cx="7042150" cy="641350"/>
          </a:xfrm>
          <a:prstGeom prst="rect">
            <a:avLst/>
          </a:prstGeom>
          <a:noFill/>
          <a:ln w="9525">
            <a:noFill/>
            <a:miter lim="800000"/>
            <a:headEnd type="none" w="sm" len="sm"/>
            <a:tailEnd type="none" w="sm" len="sm"/>
          </a:ln>
          <a:effectLst/>
        </p:spPr>
        <p:txBody>
          <a:bodyPr wrap="none">
            <a:spAutoFit/>
          </a:bodyPr>
          <a:lstStyle/>
          <a:p>
            <a:pPr>
              <a:spcBef>
                <a:spcPct val="0"/>
              </a:spcBef>
              <a:defRPr/>
            </a:pPr>
            <a:r>
              <a:rPr lang="en-US" b="1" dirty="0">
                <a:effectLst>
                  <a:outerShdw blurRad="38100" dist="38100" dir="2700000" algn="tl">
                    <a:srgbClr val="C0C0C0"/>
                  </a:outerShdw>
                </a:effectLst>
              </a:rPr>
              <a:t>The InGaAs detector provides the best all a round performance</a:t>
            </a:r>
          </a:p>
          <a:p>
            <a:pPr>
              <a:spcBef>
                <a:spcPct val="0"/>
              </a:spcBef>
              <a:defRPr/>
            </a:pPr>
            <a:r>
              <a:rPr lang="en-US" b="1" dirty="0">
                <a:effectLst>
                  <a:outerShdw blurRad="38100" dist="38100" dir="2700000" algn="tl">
                    <a:srgbClr val="C0C0C0"/>
                  </a:outerShdw>
                </a:effectLst>
              </a:rPr>
              <a:t>In the range of 860-2500nm.</a:t>
            </a:r>
          </a:p>
        </p:txBody>
      </p:sp>
      <p:sp>
        <p:nvSpPr>
          <p:cNvPr id="24584" name="Text Box 5"/>
          <p:cNvSpPr txBox="1">
            <a:spLocks noChangeArrowheads="1"/>
          </p:cNvSpPr>
          <p:nvPr/>
        </p:nvSpPr>
        <p:spPr bwMode="auto">
          <a:xfrm>
            <a:off x="984250" y="5694363"/>
            <a:ext cx="695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spcBef>
                <a:spcPct val="0"/>
              </a:spcBef>
              <a:buClrTx/>
              <a:buFontTx/>
              <a:buNone/>
            </a:pPr>
            <a:r>
              <a:rPr lang="en-US" altLang="en-US" sz="1800" b="1" dirty="0">
                <a:latin typeface="Arial" charset="0"/>
              </a:rPr>
              <a:t>The majority of applications for High End Spectrophotometers</a:t>
            </a:r>
          </a:p>
          <a:p>
            <a:pPr algn="ctr" eaLnBrk="1" hangingPunct="1">
              <a:lnSpc>
                <a:spcPct val="90000"/>
              </a:lnSpc>
              <a:spcBef>
                <a:spcPct val="0"/>
              </a:spcBef>
              <a:buClrTx/>
              <a:buFontTx/>
              <a:buNone/>
            </a:pPr>
            <a:r>
              <a:rPr lang="en-US" altLang="en-US" sz="1800" b="1" dirty="0">
                <a:latin typeface="Arial" charset="0"/>
              </a:rPr>
              <a:t> covers the region from 175nm to 2500nm </a:t>
            </a:r>
          </a:p>
        </p:txBody>
      </p:sp>
    </p:spTree>
    <p:extLst>
      <p:ext uri="{BB962C8B-B14F-4D97-AF65-F5344CB8AC3E}">
        <p14:creationId xmlns:p14="http://schemas.microsoft.com/office/powerpoint/2010/main" val="185385815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GB" altLang="en-US"/>
              <a:t>Electromagnetic Spectrum</a:t>
            </a:r>
          </a:p>
        </p:txBody>
      </p:sp>
      <p:sp>
        <p:nvSpPr>
          <p:cNvPr id="2765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90000"/>
              </a:lnSpc>
              <a:spcBef>
                <a:spcPct val="50000"/>
              </a:spcBef>
              <a:spcAft>
                <a:spcPct val="0"/>
              </a:spcAft>
              <a:defRPr>
                <a:solidFill>
                  <a:schemeClr val="tx1"/>
                </a:solidFill>
                <a:latin typeface="Arial" pitchFamily="34" charset="0"/>
              </a:defRPr>
            </a:lvl6pPr>
            <a:lvl7pPr marL="2971800" indent="-228600" algn="ctr" eaLnBrk="0" fontAlgn="base" hangingPunct="0">
              <a:lnSpc>
                <a:spcPct val="90000"/>
              </a:lnSpc>
              <a:spcBef>
                <a:spcPct val="50000"/>
              </a:spcBef>
              <a:spcAft>
                <a:spcPct val="0"/>
              </a:spcAft>
              <a:defRPr>
                <a:solidFill>
                  <a:schemeClr val="tx1"/>
                </a:solidFill>
                <a:latin typeface="Arial" pitchFamily="34" charset="0"/>
              </a:defRPr>
            </a:lvl7pPr>
            <a:lvl8pPr marL="3429000" indent="-228600" algn="ctr" eaLnBrk="0" fontAlgn="base" hangingPunct="0">
              <a:lnSpc>
                <a:spcPct val="90000"/>
              </a:lnSpc>
              <a:spcBef>
                <a:spcPct val="50000"/>
              </a:spcBef>
              <a:spcAft>
                <a:spcPct val="0"/>
              </a:spcAft>
              <a:defRPr>
                <a:solidFill>
                  <a:schemeClr val="tx1"/>
                </a:solidFill>
                <a:latin typeface="Arial" pitchFamily="34" charset="0"/>
              </a:defRPr>
            </a:lvl8pPr>
            <a:lvl9pPr marL="3886200" indent="-228600" algn="ctr" eaLnBrk="0" fontAlgn="base" hangingPunct="0">
              <a:lnSpc>
                <a:spcPct val="90000"/>
              </a:lnSpc>
              <a:spcBef>
                <a:spcPct val="50000"/>
              </a:spcBef>
              <a:spcAft>
                <a:spcPct val="0"/>
              </a:spcAft>
              <a:defRPr>
                <a:solidFill>
                  <a:schemeClr val="tx1"/>
                </a:solidFill>
                <a:latin typeface="Arial" pitchFamily="34" charset="0"/>
              </a:defRPr>
            </a:lvl9pPr>
          </a:lstStyle>
          <a:p>
            <a:fld id="{0CD530E3-1F68-4C3F-90E2-1EF9531D37E9}" type="slidenum">
              <a:rPr lang="en-US" altLang="en-US" smtClean="0">
                <a:solidFill>
                  <a:srgbClr val="A2998A"/>
                </a:solidFill>
              </a:rPr>
              <a:pPr/>
              <a:t>2</a:t>
            </a:fld>
            <a:endParaRPr lang="en-US" altLang="en-US">
              <a:solidFill>
                <a:srgbClr val="A2998A"/>
              </a:solidFill>
            </a:endParaRPr>
          </a:p>
        </p:txBody>
      </p:sp>
      <p:pic>
        <p:nvPicPr>
          <p:cNvPr id="27652" name="Picture 2" descr="http://scienceblogs.com/startswithabang/upload/2011/09/the_color_of_space/Visible%2520spectru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271588"/>
            <a:ext cx="8358187"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61233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4294967295"/>
          </p:nvPr>
        </p:nvSpPr>
        <p:spPr bwMode="auto">
          <a:xfrm>
            <a:off x="0" y="6596063"/>
            <a:ext cx="403225" cy="223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spcBef>
                <a:spcPct val="0"/>
              </a:spcBef>
              <a:buClrTx/>
              <a:buFontTx/>
              <a:buNone/>
            </a:pPr>
            <a:r>
              <a:rPr lang="en-US" altLang="en-US" sz="1000">
                <a:solidFill>
                  <a:srgbClr val="A2998A"/>
                </a:solidFill>
                <a:latin typeface="Arial" charset="0"/>
              </a:rPr>
              <a:t>Page </a:t>
            </a:r>
            <a:fld id="{72E0EA01-C4C0-4E7D-8436-7A1F67E905F8}" type="slidenum">
              <a:rPr lang="en-US" altLang="en-US" sz="1000">
                <a:solidFill>
                  <a:srgbClr val="A2998A"/>
                </a:solidFill>
                <a:latin typeface="Arial" charset="0"/>
              </a:rPr>
              <a:pPr algn="r">
                <a:lnSpc>
                  <a:spcPct val="100000"/>
                </a:lnSpc>
                <a:spcBef>
                  <a:spcPct val="0"/>
                </a:spcBef>
                <a:buClrTx/>
                <a:buFontTx/>
                <a:buNone/>
              </a:pPr>
              <a:t>20</a:t>
            </a:fld>
            <a:r>
              <a:rPr lang="en-US" altLang="en-US" sz="1000">
                <a:solidFill>
                  <a:srgbClr val="A2998A"/>
                </a:solidFill>
                <a:latin typeface="Arial" charset="0"/>
              </a:rPr>
              <a:t> </a:t>
            </a:r>
          </a:p>
        </p:txBody>
      </p:sp>
      <p:sp>
        <p:nvSpPr>
          <p:cNvPr id="25603" name="Rectangle 2"/>
          <p:cNvSpPr>
            <a:spLocks noGrp="1" noChangeArrowheads="1"/>
          </p:cNvSpPr>
          <p:nvPr>
            <p:ph type="title"/>
          </p:nvPr>
        </p:nvSpPr>
        <p:spPr>
          <a:xfrm>
            <a:off x="152400" y="152400"/>
            <a:ext cx="8229600" cy="533400"/>
          </a:xfrm>
        </p:spPr>
        <p:txBody>
          <a:bodyPr/>
          <a:lstStyle/>
          <a:p>
            <a:r>
              <a:rPr lang="en-US" altLang="en-US"/>
              <a:t>Lambda performance on narrow band (1nm) filter</a:t>
            </a:r>
          </a:p>
        </p:txBody>
      </p:sp>
      <p:pic>
        <p:nvPicPr>
          <p:cNvPr id="25604" name="Picture 3" descr="MyCapturesSP32-20071016-1535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3990975"/>
            <a:ext cx="50165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CaptureSP32-20071016-1539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085850"/>
            <a:ext cx="64579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 Box 5"/>
          <p:cNvSpPr txBox="1">
            <a:spLocks noChangeArrowheads="1"/>
          </p:cNvSpPr>
          <p:nvPr/>
        </p:nvSpPr>
        <p:spPr bwMode="auto">
          <a:xfrm>
            <a:off x="2154238" y="763588"/>
            <a:ext cx="3892550" cy="366712"/>
          </a:xfrm>
          <a:prstGeom prst="rect">
            <a:avLst/>
          </a:prstGeom>
          <a:noFill/>
          <a:ln w="9525">
            <a:noFill/>
            <a:miter lim="800000"/>
            <a:headEnd type="none" w="sm" len="sm"/>
            <a:tailEnd type="none" w="sm" len="sm"/>
          </a:ln>
          <a:effectLst/>
        </p:spPr>
        <p:txBody>
          <a:bodyPr wrap="none">
            <a:spAutoFit/>
          </a:bodyPr>
          <a:lstStyle/>
          <a:p>
            <a:pPr>
              <a:spcBef>
                <a:spcPct val="0"/>
              </a:spcBef>
              <a:defRPr/>
            </a:pPr>
            <a:r>
              <a:rPr lang="en-US" b="1">
                <a:effectLst>
                  <a:outerShdw blurRad="38100" dist="38100" dir="2700000" algn="tl">
                    <a:srgbClr val="C0C0C0"/>
                  </a:outerShdw>
                </a:effectLst>
              </a:rPr>
              <a:t>Pbs Detector with 0.4nm Fixed slit</a:t>
            </a:r>
          </a:p>
        </p:txBody>
      </p:sp>
      <p:sp>
        <p:nvSpPr>
          <p:cNvPr id="205830" name="Text Box 6"/>
          <p:cNvSpPr txBox="1">
            <a:spLocks noChangeArrowheads="1"/>
          </p:cNvSpPr>
          <p:nvPr/>
        </p:nvSpPr>
        <p:spPr bwMode="auto">
          <a:xfrm>
            <a:off x="2103438" y="3722688"/>
            <a:ext cx="4400550" cy="366712"/>
          </a:xfrm>
          <a:prstGeom prst="rect">
            <a:avLst/>
          </a:prstGeom>
          <a:noFill/>
          <a:ln w="9525">
            <a:noFill/>
            <a:miter lim="800000"/>
            <a:headEnd type="none" w="sm" len="sm"/>
            <a:tailEnd type="none" w="sm" len="sm"/>
          </a:ln>
          <a:effectLst/>
        </p:spPr>
        <p:txBody>
          <a:bodyPr wrap="none">
            <a:spAutoFit/>
          </a:bodyPr>
          <a:lstStyle/>
          <a:p>
            <a:pPr>
              <a:spcBef>
                <a:spcPct val="0"/>
              </a:spcBef>
              <a:defRPr/>
            </a:pPr>
            <a:r>
              <a:rPr lang="en-US" b="1">
                <a:effectLst>
                  <a:outerShdw blurRad="38100" dist="38100" dir="2700000" algn="tl">
                    <a:srgbClr val="C0C0C0"/>
                  </a:outerShdw>
                </a:effectLst>
              </a:rPr>
              <a:t>Experiment w/ InGaAs 0.4nm Fixed Slit</a:t>
            </a:r>
          </a:p>
        </p:txBody>
      </p:sp>
    </p:spTree>
    <p:extLst>
      <p:ext uri="{BB962C8B-B14F-4D97-AF65-F5344CB8AC3E}">
        <p14:creationId xmlns:p14="http://schemas.microsoft.com/office/powerpoint/2010/main" val="397140058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ltLang="en-US" sz="3200"/>
              <a:t>Scan Speed, Response and Data Interval</a:t>
            </a:r>
            <a:endParaRPr lang="en-US" altLang="en-US" sz="3200"/>
          </a:p>
        </p:txBody>
      </p:sp>
      <p:sp>
        <p:nvSpPr>
          <p:cNvPr id="26627" name="Rectangle 3"/>
          <p:cNvSpPr>
            <a:spLocks noGrp="1" noChangeArrowheads="1"/>
          </p:cNvSpPr>
          <p:nvPr>
            <p:ph type="body" sz="quarter" idx="10"/>
          </p:nvPr>
        </p:nvSpPr>
        <p:spPr/>
        <p:txBody>
          <a:bodyPr/>
          <a:lstStyle/>
          <a:p>
            <a:r>
              <a:rPr lang="en-US" altLang="en-US"/>
              <a:t>Steve Upstone</a:t>
            </a:r>
          </a:p>
        </p:txBody>
      </p:sp>
      <p:sp>
        <p:nvSpPr>
          <p:cNvPr id="4" name="Text Placeholder 3">
            <a:extLst>
              <a:ext uri="{FF2B5EF4-FFF2-40B4-BE49-F238E27FC236}">
                <a16:creationId xmlns:a16="http://schemas.microsoft.com/office/drawing/2014/main" id="{0D1B2B0D-C49E-4318-B7DD-BDEAEA511EE8}"/>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E8453B48-AFE5-41AE-B6FF-7C93DE1AD9BD}"/>
              </a:ext>
            </a:extLst>
          </p:cNvPr>
          <p:cNvSpPr>
            <a:spLocks noGrp="1"/>
          </p:cNvSpPr>
          <p:nvPr>
            <p:ph type="body" sz="quarter" idx="12"/>
          </p:nvPr>
        </p:nvSpPr>
        <p:spPr/>
        <p:txBody>
          <a:bodyPr/>
          <a:lstStyle/>
          <a:p>
            <a:endParaRPr lang="en-GB"/>
          </a:p>
        </p:txBody>
      </p:sp>
      <p:sp>
        <p:nvSpPr>
          <p:cNvPr id="26628" name="Text Box 18"/>
          <p:cNvSpPr txBox="1">
            <a:spLocks noChangeArrowheads="1"/>
          </p:cNvSpPr>
          <p:nvPr/>
        </p:nvSpPr>
        <p:spPr bwMode="auto">
          <a:xfrm>
            <a:off x="4800600" y="4824413"/>
            <a:ext cx="1927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nSpc>
                <a:spcPct val="100000"/>
              </a:lnSpc>
              <a:spcBef>
                <a:spcPct val="0"/>
              </a:spcBef>
              <a:buClrTx/>
              <a:buFontTx/>
              <a:buNone/>
            </a:pPr>
            <a:endParaRPr lang="en-US" altLang="en-US" sz="1800" dirty="0">
              <a:solidFill>
                <a:srgbClr val="A2998A"/>
              </a:solidFill>
            </a:endParaRPr>
          </a:p>
        </p:txBody>
      </p:sp>
    </p:spTree>
    <p:extLst>
      <p:ext uri="{BB962C8B-B14F-4D97-AF65-F5344CB8AC3E}">
        <p14:creationId xmlns:p14="http://schemas.microsoft.com/office/powerpoint/2010/main" val="30058866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4B4B9C62-93A4-41E2-9E98-15127DD2B678}" type="slidenum">
              <a:rPr lang="en-US" altLang="en-US" sz="1000" smtClean="0">
                <a:solidFill>
                  <a:srgbClr val="A2998A"/>
                </a:solidFill>
                <a:latin typeface="Arial" charset="0"/>
              </a:rPr>
              <a:pPr algn="r">
                <a:lnSpc>
                  <a:spcPct val="100000"/>
                </a:lnSpc>
                <a:buClrTx/>
                <a:buFontTx/>
                <a:buNone/>
              </a:pPr>
              <a:t>22</a:t>
            </a:fld>
            <a:endParaRPr lang="en-US" altLang="en-US" sz="1000">
              <a:solidFill>
                <a:srgbClr val="A2998A"/>
              </a:solidFill>
              <a:latin typeface="Arial" charset="0"/>
            </a:endParaRPr>
          </a:p>
        </p:txBody>
      </p:sp>
      <p:sp>
        <p:nvSpPr>
          <p:cNvPr id="27651" name="Rectangle 2"/>
          <p:cNvSpPr>
            <a:spLocks noGrp="1" noChangeArrowheads="1"/>
          </p:cNvSpPr>
          <p:nvPr>
            <p:ph type="title"/>
          </p:nvPr>
        </p:nvSpPr>
        <p:spPr/>
        <p:txBody>
          <a:bodyPr/>
          <a:lstStyle/>
          <a:p>
            <a:r>
              <a:rPr lang="en-GB" altLang="en-US"/>
              <a:t>Scan Speed, Response and Data Interval</a:t>
            </a:r>
            <a:endParaRPr lang="en-US" altLang="en-US"/>
          </a:p>
        </p:txBody>
      </p:sp>
      <p:sp>
        <p:nvSpPr>
          <p:cNvPr id="27652" name="Rectangle 3"/>
          <p:cNvSpPr>
            <a:spLocks noGrp="1" noChangeArrowheads="1"/>
          </p:cNvSpPr>
          <p:nvPr>
            <p:ph type="body" idx="1"/>
          </p:nvPr>
        </p:nvSpPr>
        <p:spPr/>
        <p:txBody>
          <a:bodyPr/>
          <a:lstStyle/>
          <a:p>
            <a:r>
              <a:rPr lang="en-GB" altLang="en-US"/>
              <a:t>How the Instrument Works</a:t>
            </a:r>
          </a:p>
          <a:p>
            <a:r>
              <a:rPr lang="en-GB" altLang="en-US"/>
              <a:t>Chopper Segment Cycle Signal Correction (CSSC)</a:t>
            </a:r>
          </a:p>
          <a:p>
            <a:r>
              <a:rPr lang="en-GB" altLang="en-US"/>
              <a:t>Trading Rules between Response, Data Interval and Scan Speed</a:t>
            </a:r>
          </a:p>
        </p:txBody>
      </p:sp>
    </p:spTree>
    <p:extLst>
      <p:ext uri="{BB962C8B-B14F-4D97-AF65-F5344CB8AC3E}">
        <p14:creationId xmlns:p14="http://schemas.microsoft.com/office/powerpoint/2010/main" val="3098664955"/>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5"/>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5CF402E6-E8C2-44C8-932D-789294FB4F23}" type="slidenum">
              <a:rPr lang="en-US" altLang="en-US" sz="1000" smtClean="0">
                <a:solidFill>
                  <a:srgbClr val="A2998A"/>
                </a:solidFill>
                <a:latin typeface="Arial" charset="0"/>
              </a:rPr>
              <a:pPr algn="r">
                <a:lnSpc>
                  <a:spcPct val="100000"/>
                </a:lnSpc>
                <a:buClrTx/>
                <a:buFontTx/>
                <a:buNone/>
              </a:pPr>
              <a:t>23</a:t>
            </a:fld>
            <a:endParaRPr lang="en-US" altLang="en-US" sz="1000">
              <a:solidFill>
                <a:srgbClr val="A2998A"/>
              </a:solidFill>
              <a:latin typeface="Arial" charset="0"/>
            </a:endParaRPr>
          </a:p>
        </p:txBody>
      </p:sp>
      <p:sp>
        <p:nvSpPr>
          <p:cNvPr id="3076" name="Rectangle 2"/>
          <p:cNvSpPr>
            <a:spLocks noGrp="1" noChangeArrowheads="1"/>
          </p:cNvSpPr>
          <p:nvPr>
            <p:ph type="title"/>
          </p:nvPr>
        </p:nvSpPr>
        <p:spPr>
          <a:xfrm>
            <a:off x="314325" y="68917"/>
            <a:ext cx="8343927" cy="664508"/>
          </a:xfrm>
        </p:spPr>
        <p:txBody>
          <a:bodyPr>
            <a:normAutofit fontScale="90000"/>
          </a:bodyPr>
          <a:lstStyle/>
          <a:p>
            <a:r>
              <a:rPr lang="en-GB" altLang="en-US" dirty="0"/>
              <a:t>Chopper System Produces Sample and Reference Beams</a:t>
            </a:r>
            <a:endParaRPr lang="en-US" altLang="en-US" dirty="0"/>
          </a:p>
        </p:txBody>
      </p:sp>
    </p:spTree>
    <p:controls>
      <mc:AlternateContent xmlns:mc="http://schemas.openxmlformats.org/markup-compatibility/2006">
        <mc:Choice xmlns:v="urn:schemas-microsoft-com:vml" Requires="v">
          <p:control spid="3099" r:id="rId2" imgW="9144000" imgH="6629400"/>
        </mc:Choice>
        <mc:Fallback>
          <p:control r:id="rId2" imgW="9144000" imgH="6629400">
            <p:pic>
              <p:nvPicPr>
                <p:cNvPr id="2" name="ShockwaveFlash1"/>
                <p:cNvPicPr preferRelativeResize="0">
                  <a:picLocks noChangeArrowheads="1" noChangeShapeType="1"/>
                </p:cNvPicPr>
                <p:nvPr/>
              </p:nvPicPr>
              <p:blipFill>
                <a:blip r:embed="rId6"/>
                <a:srcRect/>
                <a:stretch>
                  <a:fillRect/>
                </a:stretch>
              </p:blipFill>
              <p:spPr bwMode="auto">
                <a:xfrm>
                  <a:off x="314325" y="923925"/>
                  <a:ext cx="8829675" cy="57054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61142547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58140" y="609600"/>
            <a:ext cx="7269163" cy="512763"/>
          </a:xfrm>
        </p:spPr>
        <p:txBody>
          <a:bodyPr>
            <a:normAutofit fontScale="90000"/>
          </a:bodyPr>
          <a:lstStyle/>
          <a:p>
            <a:r>
              <a:rPr lang="en-GB" altLang="en-US" dirty="0"/>
              <a:t>Conventional Chopper (Lambda 9 from 1984)  – Scan Speed Dependent Wavelength Shifts if Grating Moves Continuously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EC8D4FDA-F299-410B-927C-1E6F283A06B8}" type="slidenum">
              <a:rPr lang="en-US" altLang="en-US" sz="1000" smtClean="0">
                <a:solidFill>
                  <a:srgbClr val="A2998A"/>
                </a:solidFill>
                <a:latin typeface="Arial" charset="0"/>
              </a:rPr>
              <a:pPr algn="r">
                <a:lnSpc>
                  <a:spcPct val="100000"/>
                </a:lnSpc>
                <a:buClrTx/>
                <a:buFontTx/>
                <a:buNone/>
              </a:pPr>
              <a:t>24</a:t>
            </a:fld>
            <a:endParaRPr lang="en-US" altLang="en-US" sz="1000">
              <a:solidFill>
                <a:srgbClr val="A2998A"/>
              </a:solidFill>
              <a:latin typeface="Arial" charset="0"/>
            </a:endParaRPr>
          </a:p>
        </p:txBody>
      </p:sp>
      <p:pic>
        <p:nvPicPr>
          <p:cNvPr id="28676" name="Picture 2" descr="http://pe.taylorjl.net/PE_Blog/wp-content/uploads/2009/11/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7653338"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450795"/>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a:t>Why This Error Occurs</a:t>
            </a:r>
          </a:p>
        </p:txBody>
      </p:sp>
      <p:sp>
        <p:nvSpPr>
          <p:cNvPr id="29699" name="Content Placeholder 2"/>
          <p:cNvSpPr>
            <a:spLocks noGrp="1"/>
          </p:cNvSpPr>
          <p:nvPr>
            <p:ph idx="1"/>
          </p:nvPr>
        </p:nvSpPr>
        <p:spPr/>
        <p:txBody>
          <a:bodyPr/>
          <a:lstStyle/>
          <a:p>
            <a:r>
              <a:rPr lang="en-GB" altLang="en-US"/>
              <a:t>If the monochromator is moving continuously during measurement then the faster the scan speed, the more the grating will have moved between sample and reference measurements.</a:t>
            </a:r>
          </a:p>
          <a:p>
            <a:r>
              <a:rPr lang="en-GB" altLang="en-US"/>
              <a:t>This time offset produces wavelength shifts and impacts on the accuracy of the system</a:t>
            </a:r>
          </a:p>
          <a:p>
            <a:r>
              <a:rPr lang="en-GB" altLang="en-US"/>
              <a:t>If the grating is in the same position for both sample and reference readings, the error is eliminated.</a:t>
            </a:r>
          </a:p>
          <a:p>
            <a:endParaRPr lang="en-GB" altLang="en-US"/>
          </a:p>
        </p:txBody>
      </p:sp>
      <p:sp>
        <p:nvSpPr>
          <p:cNvPr id="297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97DDF4EE-E7FD-4952-A3EF-E5C19D00114F}" type="slidenum">
              <a:rPr lang="en-US" altLang="en-US" sz="1000" smtClean="0">
                <a:solidFill>
                  <a:srgbClr val="A2998A"/>
                </a:solidFill>
                <a:latin typeface="Arial" charset="0"/>
              </a:rPr>
              <a:pPr algn="r">
                <a:lnSpc>
                  <a:spcPct val="100000"/>
                </a:lnSpc>
                <a:buClrTx/>
                <a:buFontTx/>
                <a:buNone/>
              </a:pPr>
              <a:t>25</a:t>
            </a:fld>
            <a:endParaRPr lang="en-US" altLang="en-US" sz="1000">
              <a:solidFill>
                <a:srgbClr val="A2998A"/>
              </a:solidFill>
              <a:latin typeface="Arial" charset="0"/>
            </a:endParaRPr>
          </a:p>
        </p:txBody>
      </p:sp>
    </p:spTree>
    <p:extLst>
      <p:ext uri="{BB962C8B-B14F-4D97-AF65-F5344CB8AC3E}">
        <p14:creationId xmlns:p14="http://schemas.microsoft.com/office/powerpoint/2010/main" val="368579277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altLang="en-US"/>
              <a:t>CSSC (Step Scan) Chopper System – Error is Eliminated</a:t>
            </a:r>
          </a:p>
        </p:txBody>
      </p:sp>
      <p:sp>
        <p:nvSpPr>
          <p:cNvPr id="3072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FAB0944A-8FAF-48C9-BDE4-88A902085D32}" type="slidenum">
              <a:rPr lang="en-US" altLang="en-US" sz="1000" smtClean="0">
                <a:solidFill>
                  <a:srgbClr val="A2998A"/>
                </a:solidFill>
                <a:latin typeface="Arial" charset="0"/>
              </a:rPr>
              <a:pPr algn="r">
                <a:lnSpc>
                  <a:spcPct val="100000"/>
                </a:lnSpc>
                <a:buClrTx/>
                <a:buFontTx/>
                <a:buNone/>
              </a:pPr>
              <a:t>26</a:t>
            </a:fld>
            <a:endParaRPr lang="en-US" altLang="en-US" sz="1000">
              <a:solidFill>
                <a:srgbClr val="A2998A"/>
              </a:solidFill>
              <a:latin typeface="Arial" charset="0"/>
            </a:endParaRPr>
          </a:p>
        </p:txBody>
      </p:sp>
      <p:pic>
        <p:nvPicPr>
          <p:cNvPr id="30724" name="Picture 2" descr="http://pe.taylorjl.net/PE_Blog/wp-content/uploads/2009/11/image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171575"/>
            <a:ext cx="8285162"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673617"/>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00036" y="76854"/>
            <a:ext cx="8343927" cy="664508"/>
          </a:xfrm>
        </p:spPr>
        <p:txBody>
          <a:bodyPr>
            <a:normAutofit fontScale="90000"/>
          </a:bodyPr>
          <a:lstStyle/>
          <a:p>
            <a:r>
              <a:rPr lang="en-GB" altLang="en-US" dirty="0"/>
              <a:t>CSSC* System – Read and Move Grating on Alternate Cycles</a:t>
            </a:r>
          </a:p>
        </p:txBody>
      </p:sp>
      <p:sp>
        <p:nvSpPr>
          <p:cNvPr id="3174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479D0197-1445-45EA-8B09-C1EF524C9A4A}" type="slidenum">
              <a:rPr lang="en-US" altLang="en-US" sz="1000" smtClean="0">
                <a:solidFill>
                  <a:srgbClr val="A2998A"/>
                </a:solidFill>
                <a:latin typeface="Arial" charset="0"/>
              </a:rPr>
              <a:pPr algn="r">
                <a:lnSpc>
                  <a:spcPct val="100000"/>
                </a:lnSpc>
                <a:buClrTx/>
                <a:buFontTx/>
                <a:buNone/>
              </a:pPr>
              <a:t>27</a:t>
            </a:fld>
            <a:endParaRPr lang="en-US" altLang="en-US" sz="1000">
              <a:solidFill>
                <a:srgbClr val="A2998A"/>
              </a:solidFill>
              <a:latin typeface="Arial" charset="0"/>
            </a:endParaRPr>
          </a:p>
        </p:txBody>
      </p:sp>
      <p:pic>
        <p:nvPicPr>
          <p:cNvPr id="31748"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1076325"/>
            <a:ext cx="62150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753AA34-69C6-4EA8-9D64-F843EE269B96}"/>
              </a:ext>
            </a:extLst>
          </p:cNvPr>
          <p:cNvSpPr txBox="1"/>
          <p:nvPr/>
        </p:nvSpPr>
        <p:spPr>
          <a:xfrm>
            <a:off x="533400" y="6236157"/>
            <a:ext cx="6400800" cy="430887"/>
          </a:xfrm>
          <a:prstGeom prst="rect">
            <a:avLst/>
          </a:prstGeom>
          <a:noFill/>
        </p:spPr>
        <p:txBody>
          <a:bodyPr wrap="square" rtlCol="0">
            <a:spAutoFit/>
          </a:bodyPr>
          <a:lstStyle/>
          <a:p>
            <a:pPr algn="l"/>
            <a:r>
              <a:rPr lang="en-GB" sz="2200" u="sng" dirty="0">
                <a:solidFill>
                  <a:srgbClr val="131313"/>
                </a:solidFill>
                <a:latin typeface="+mn-lt"/>
                <a:cs typeface="Century Gothic"/>
              </a:rPr>
              <a:t>*C</a:t>
            </a:r>
            <a:r>
              <a:rPr lang="en-GB" sz="2200" dirty="0">
                <a:solidFill>
                  <a:srgbClr val="131313"/>
                </a:solidFill>
                <a:latin typeface="+mn-lt"/>
                <a:cs typeface="Century Gothic"/>
              </a:rPr>
              <a:t>hopper </a:t>
            </a:r>
            <a:r>
              <a:rPr lang="en-GB" sz="2200" u="sng" dirty="0">
                <a:solidFill>
                  <a:srgbClr val="131313"/>
                </a:solidFill>
                <a:latin typeface="+mn-lt"/>
                <a:cs typeface="Century Gothic"/>
              </a:rPr>
              <a:t>S</a:t>
            </a:r>
            <a:r>
              <a:rPr lang="en-GB" sz="2200" dirty="0">
                <a:solidFill>
                  <a:srgbClr val="131313"/>
                </a:solidFill>
                <a:latin typeface="+mn-lt"/>
                <a:cs typeface="Century Gothic"/>
              </a:rPr>
              <a:t>egment </a:t>
            </a:r>
            <a:r>
              <a:rPr lang="en-GB" sz="2200" u="sng" dirty="0">
                <a:solidFill>
                  <a:srgbClr val="131313"/>
                </a:solidFill>
                <a:latin typeface="+mn-lt"/>
                <a:cs typeface="Century Gothic"/>
              </a:rPr>
              <a:t>S</a:t>
            </a:r>
            <a:r>
              <a:rPr lang="en-GB" sz="2200" dirty="0">
                <a:solidFill>
                  <a:srgbClr val="131313"/>
                </a:solidFill>
                <a:latin typeface="+mn-lt"/>
                <a:cs typeface="Century Gothic"/>
              </a:rPr>
              <a:t>ignal </a:t>
            </a:r>
            <a:r>
              <a:rPr lang="en-GB" sz="2200" u="sng" dirty="0">
                <a:solidFill>
                  <a:srgbClr val="131313"/>
                </a:solidFill>
                <a:latin typeface="+mn-lt"/>
                <a:cs typeface="Century Gothic"/>
              </a:rPr>
              <a:t>C</a:t>
            </a:r>
            <a:r>
              <a:rPr lang="en-GB" sz="2200" dirty="0">
                <a:solidFill>
                  <a:srgbClr val="131313"/>
                </a:solidFill>
                <a:latin typeface="+mn-lt"/>
                <a:cs typeface="Century Gothic"/>
              </a:rPr>
              <a:t>orrection</a:t>
            </a:r>
          </a:p>
        </p:txBody>
      </p:sp>
    </p:spTree>
    <p:extLst>
      <p:ext uri="{BB962C8B-B14F-4D97-AF65-F5344CB8AC3E}">
        <p14:creationId xmlns:p14="http://schemas.microsoft.com/office/powerpoint/2010/main" val="179898650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024E97D5-82DD-4FB3-9C41-041B65BC69D7}" type="slidenum">
              <a:rPr lang="en-US" altLang="en-US" sz="1000" smtClean="0">
                <a:solidFill>
                  <a:srgbClr val="A2998A"/>
                </a:solidFill>
                <a:latin typeface="Arial" charset="0"/>
              </a:rPr>
              <a:pPr algn="r">
                <a:lnSpc>
                  <a:spcPct val="100000"/>
                </a:lnSpc>
                <a:buClrTx/>
                <a:buFontTx/>
                <a:buNone/>
              </a:pPr>
              <a:t>28</a:t>
            </a:fld>
            <a:endParaRPr lang="en-US" altLang="en-US" sz="1000">
              <a:solidFill>
                <a:srgbClr val="A2998A"/>
              </a:solidFill>
              <a:latin typeface="Arial" charset="0"/>
            </a:endParaRPr>
          </a:p>
        </p:txBody>
      </p:sp>
      <p:sp>
        <p:nvSpPr>
          <p:cNvPr id="32771" name="Rectangle 2"/>
          <p:cNvSpPr>
            <a:spLocks noGrp="1" noChangeArrowheads="1"/>
          </p:cNvSpPr>
          <p:nvPr>
            <p:ph type="title"/>
          </p:nvPr>
        </p:nvSpPr>
        <p:spPr/>
        <p:txBody>
          <a:bodyPr/>
          <a:lstStyle/>
          <a:p>
            <a:r>
              <a:rPr lang="en-GB" altLang="en-US"/>
              <a:t>Chopper Cycle and Response</a:t>
            </a:r>
            <a:endParaRPr lang="en-US" altLang="en-US"/>
          </a:p>
        </p:txBody>
      </p:sp>
      <p:sp>
        <p:nvSpPr>
          <p:cNvPr id="32772" name="Rectangle 3"/>
          <p:cNvSpPr>
            <a:spLocks noGrp="1" noChangeArrowheads="1"/>
          </p:cNvSpPr>
          <p:nvPr>
            <p:ph type="body" idx="1"/>
          </p:nvPr>
        </p:nvSpPr>
        <p:spPr/>
        <p:txBody>
          <a:bodyPr/>
          <a:lstStyle/>
          <a:p>
            <a:r>
              <a:rPr lang="en-GB" altLang="en-US"/>
              <a:t>Each complete reading cycle takes 40 milliseconds (ie 0.04 seconds)</a:t>
            </a:r>
          </a:p>
          <a:p>
            <a:r>
              <a:rPr lang="en-GB" altLang="en-US"/>
              <a:t>Data can be averaged by increasing the response time (also known as the SAT – Signal Averaging Time) so, for example, a response time of 0.16 seconds would be the average of four readings (ie 4 x 0.04)</a:t>
            </a:r>
          </a:p>
          <a:p>
            <a:r>
              <a:rPr lang="en-GB" altLang="en-US"/>
              <a:t>Averaging data improves noise according to the square root law that states that the noise will be improved by the square root of the number of readings</a:t>
            </a:r>
            <a:endParaRPr lang="en-US" altLang="en-US"/>
          </a:p>
        </p:txBody>
      </p:sp>
    </p:spTree>
    <p:extLst>
      <p:ext uri="{BB962C8B-B14F-4D97-AF65-F5344CB8AC3E}">
        <p14:creationId xmlns:p14="http://schemas.microsoft.com/office/powerpoint/2010/main" val="382304213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B3BB1E19-C755-4651-A948-577CA7430450}" type="slidenum">
              <a:rPr lang="en-US" altLang="en-US" sz="1000" smtClean="0">
                <a:solidFill>
                  <a:srgbClr val="A2998A"/>
                </a:solidFill>
                <a:latin typeface="Arial" charset="0"/>
              </a:rPr>
              <a:pPr algn="r">
                <a:lnSpc>
                  <a:spcPct val="100000"/>
                </a:lnSpc>
                <a:buClrTx/>
                <a:buFontTx/>
                <a:buNone/>
              </a:pPr>
              <a:t>29</a:t>
            </a:fld>
            <a:endParaRPr lang="en-US" altLang="en-US" sz="1000">
              <a:solidFill>
                <a:srgbClr val="A2998A"/>
              </a:solidFill>
              <a:latin typeface="Arial" charset="0"/>
            </a:endParaRPr>
          </a:p>
        </p:txBody>
      </p:sp>
      <p:sp>
        <p:nvSpPr>
          <p:cNvPr id="33795" name="Rectangle 2"/>
          <p:cNvSpPr>
            <a:spLocks noGrp="1" noChangeArrowheads="1"/>
          </p:cNvSpPr>
          <p:nvPr>
            <p:ph type="title"/>
          </p:nvPr>
        </p:nvSpPr>
        <p:spPr/>
        <p:txBody>
          <a:bodyPr/>
          <a:lstStyle/>
          <a:p>
            <a:endParaRPr lang="en-US" altLang="en-US"/>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443038"/>
            <a:ext cx="7999412"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7216775" y="4240213"/>
            <a:ext cx="976313" cy="985837"/>
          </a:xfrm>
          <a:prstGeom prst="rect">
            <a:avLst/>
          </a:prstGeom>
          <a:noFill/>
          <a:ln w="38100" cap="sq"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33798" name="Rectangle 6"/>
          <p:cNvSpPr>
            <a:spLocks noChangeArrowheads="1"/>
          </p:cNvSpPr>
          <p:nvPr/>
        </p:nvSpPr>
        <p:spPr bwMode="auto">
          <a:xfrm>
            <a:off x="5073650" y="2241550"/>
            <a:ext cx="923925" cy="555625"/>
          </a:xfrm>
          <a:prstGeom prst="rect">
            <a:avLst/>
          </a:prstGeom>
          <a:noFill/>
          <a:ln w="28575" cap="sq"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33799" name="Rectangle 7"/>
          <p:cNvSpPr>
            <a:spLocks noChangeArrowheads="1"/>
          </p:cNvSpPr>
          <p:nvPr/>
        </p:nvSpPr>
        <p:spPr bwMode="auto">
          <a:xfrm>
            <a:off x="7010400" y="2197100"/>
            <a:ext cx="1192213" cy="563563"/>
          </a:xfrm>
          <a:prstGeom prst="rect">
            <a:avLst/>
          </a:prstGeom>
          <a:noFill/>
          <a:ln w="28575" cap="sq"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Tree>
    <p:extLst>
      <p:ext uri="{BB962C8B-B14F-4D97-AF65-F5344CB8AC3E}">
        <p14:creationId xmlns:p14="http://schemas.microsoft.com/office/powerpoint/2010/main" val="242443623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a:xfrm>
            <a:off x="457200" y="125413"/>
            <a:ext cx="8229600" cy="463550"/>
          </a:xfrm>
        </p:spPr>
        <p:txBody>
          <a:bodyPr/>
          <a:lstStyle/>
          <a:p>
            <a:pPr eaLnBrk="1" hangingPunct="1"/>
            <a:r>
              <a:rPr lang="en-GB" altLang="en-US"/>
              <a:t>Comparison Between UV and IR</a:t>
            </a:r>
          </a:p>
        </p:txBody>
      </p:sp>
      <p:sp>
        <p:nvSpPr>
          <p:cNvPr id="29699" name="Text Placeholder 5"/>
          <p:cNvSpPr>
            <a:spLocks noGrp="1"/>
          </p:cNvSpPr>
          <p:nvPr>
            <p:ph type="body" idx="1"/>
          </p:nvPr>
        </p:nvSpPr>
        <p:spPr/>
        <p:txBody>
          <a:bodyPr/>
          <a:lstStyle/>
          <a:p>
            <a:pPr eaLnBrk="1" hangingPunct="1"/>
            <a:r>
              <a:rPr lang="en-GB" altLang="en-US"/>
              <a:t>UV Absorption Spectrum</a:t>
            </a:r>
          </a:p>
        </p:txBody>
      </p:sp>
      <p:pic>
        <p:nvPicPr>
          <p:cNvPr id="2970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 y="3043238"/>
            <a:ext cx="4040188" cy="2214562"/>
          </a:xfrm>
          <a:noFill/>
        </p:spPr>
      </p:pic>
      <p:sp>
        <p:nvSpPr>
          <p:cNvPr id="29701" name="Text Placeholder 7"/>
          <p:cNvSpPr>
            <a:spLocks noGrp="1"/>
          </p:cNvSpPr>
          <p:nvPr>
            <p:ph type="body" sz="quarter" idx="3"/>
          </p:nvPr>
        </p:nvSpPr>
        <p:spPr/>
        <p:txBody>
          <a:bodyPr/>
          <a:lstStyle/>
          <a:p>
            <a:pPr eaLnBrk="1" hangingPunct="1"/>
            <a:r>
              <a:rPr lang="en-GB" altLang="en-US"/>
              <a:t>IR Transmittance Spectrum</a:t>
            </a:r>
          </a:p>
        </p:txBody>
      </p:sp>
      <p:sp>
        <p:nvSpPr>
          <p:cNvPr id="2970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lnSpc>
                <a:spcPct val="90000"/>
              </a:lnSpc>
              <a:spcBef>
                <a:spcPct val="50000"/>
              </a:spcBef>
              <a:spcAft>
                <a:spcPct val="0"/>
              </a:spcAft>
              <a:defRPr>
                <a:solidFill>
                  <a:schemeClr val="tx1"/>
                </a:solidFill>
                <a:latin typeface="Arial" pitchFamily="34" charset="0"/>
              </a:defRPr>
            </a:lvl6pPr>
            <a:lvl7pPr marL="2971800" indent="-228600" algn="ctr" eaLnBrk="0" fontAlgn="base" hangingPunct="0">
              <a:lnSpc>
                <a:spcPct val="90000"/>
              </a:lnSpc>
              <a:spcBef>
                <a:spcPct val="50000"/>
              </a:spcBef>
              <a:spcAft>
                <a:spcPct val="0"/>
              </a:spcAft>
              <a:defRPr>
                <a:solidFill>
                  <a:schemeClr val="tx1"/>
                </a:solidFill>
                <a:latin typeface="Arial" pitchFamily="34" charset="0"/>
              </a:defRPr>
            </a:lvl7pPr>
            <a:lvl8pPr marL="3429000" indent="-228600" algn="ctr" eaLnBrk="0" fontAlgn="base" hangingPunct="0">
              <a:lnSpc>
                <a:spcPct val="90000"/>
              </a:lnSpc>
              <a:spcBef>
                <a:spcPct val="50000"/>
              </a:spcBef>
              <a:spcAft>
                <a:spcPct val="0"/>
              </a:spcAft>
              <a:defRPr>
                <a:solidFill>
                  <a:schemeClr val="tx1"/>
                </a:solidFill>
                <a:latin typeface="Arial" pitchFamily="34" charset="0"/>
              </a:defRPr>
            </a:lvl8pPr>
            <a:lvl9pPr marL="3886200" indent="-228600" algn="ctr" eaLnBrk="0" fontAlgn="base" hangingPunct="0">
              <a:lnSpc>
                <a:spcPct val="90000"/>
              </a:lnSpc>
              <a:spcBef>
                <a:spcPct val="50000"/>
              </a:spcBef>
              <a:spcAft>
                <a:spcPct val="0"/>
              </a:spcAft>
              <a:defRPr>
                <a:solidFill>
                  <a:schemeClr val="tx1"/>
                </a:solidFill>
                <a:latin typeface="Arial" pitchFamily="34" charset="0"/>
              </a:defRPr>
            </a:lvl9pPr>
          </a:lstStyle>
          <a:p>
            <a:fld id="{FB67937B-F094-45C1-9468-3C52A821944D}" type="slidenum">
              <a:rPr lang="en-US" altLang="en-US" smtClean="0">
                <a:solidFill>
                  <a:srgbClr val="A2998A"/>
                </a:solidFill>
              </a:rPr>
              <a:pPr/>
              <a:t>3</a:t>
            </a:fld>
            <a:endParaRPr lang="en-US" altLang="en-US">
              <a:solidFill>
                <a:srgbClr val="A2998A"/>
              </a:solidFill>
            </a:endParaRPr>
          </a:p>
        </p:txBody>
      </p:sp>
      <p:pic>
        <p:nvPicPr>
          <p:cNvPr id="10242"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927578"/>
            <a:ext cx="4041775" cy="244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950632"/>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FFFA28C0-A6EA-45D4-A3E2-DEA18FAB5319}" type="slidenum">
              <a:rPr lang="en-US" altLang="en-US" sz="1000" smtClean="0">
                <a:solidFill>
                  <a:srgbClr val="A2998A"/>
                </a:solidFill>
                <a:latin typeface="Arial" charset="0"/>
              </a:rPr>
              <a:pPr algn="r">
                <a:lnSpc>
                  <a:spcPct val="100000"/>
                </a:lnSpc>
                <a:buClrTx/>
                <a:buFontTx/>
                <a:buNone/>
              </a:pPr>
              <a:t>30</a:t>
            </a:fld>
            <a:endParaRPr lang="en-US" altLang="en-US" sz="1000">
              <a:solidFill>
                <a:srgbClr val="A2998A"/>
              </a:solidFill>
              <a:latin typeface="Arial" charset="0"/>
            </a:endParaRPr>
          </a:p>
        </p:txBody>
      </p:sp>
      <p:sp>
        <p:nvSpPr>
          <p:cNvPr id="34819" name="Rectangle 2"/>
          <p:cNvSpPr>
            <a:spLocks noGrp="1" noChangeArrowheads="1"/>
          </p:cNvSpPr>
          <p:nvPr>
            <p:ph type="title"/>
          </p:nvPr>
        </p:nvSpPr>
        <p:spPr/>
        <p:txBody>
          <a:bodyPr/>
          <a:lstStyle/>
          <a:p>
            <a:r>
              <a:rPr lang="en-GB" altLang="en-US"/>
              <a:t>Square Root Law</a:t>
            </a:r>
            <a:endParaRPr lang="en-US" altLang="en-US"/>
          </a:p>
        </p:txBody>
      </p:sp>
      <p:graphicFrame>
        <p:nvGraphicFramePr>
          <p:cNvPr id="942132" name="Group 52"/>
          <p:cNvGraphicFramePr>
            <a:graphicFrameLocks noGrp="1"/>
          </p:cNvGraphicFramePr>
          <p:nvPr>
            <p:ph idx="1"/>
          </p:nvPr>
        </p:nvGraphicFramePr>
        <p:xfrm>
          <a:off x="247650" y="1120775"/>
          <a:ext cx="8504238" cy="3214690"/>
        </p:xfrm>
        <a:graphic>
          <a:graphicData uri="http://schemas.openxmlformats.org/drawingml/2006/table">
            <a:tbl>
              <a:tblPr/>
              <a:tblGrid>
                <a:gridCol w="2835275">
                  <a:extLst>
                    <a:ext uri="{9D8B030D-6E8A-4147-A177-3AD203B41FA5}">
                      <a16:colId xmlns:a16="http://schemas.microsoft.com/office/drawing/2014/main" val="20000"/>
                    </a:ext>
                  </a:extLst>
                </a:gridCol>
                <a:gridCol w="2833688">
                  <a:extLst>
                    <a:ext uri="{9D8B030D-6E8A-4147-A177-3AD203B41FA5}">
                      <a16:colId xmlns:a16="http://schemas.microsoft.com/office/drawing/2014/main" val="20001"/>
                    </a:ext>
                  </a:extLst>
                </a:gridCol>
                <a:gridCol w="2835275">
                  <a:extLst>
                    <a:ext uri="{9D8B030D-6E8A-4147-A177-3AD203B41FA5}">
                      <a16:colId xmlns:a16="http://schemas.microsoft.com/office/drawing/2014/main" val="20002"/>
                    </a:ext>
                  </a:extLst>
                </a:gridCol>
              </a:tblGrid>
              <a:tr h="64293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Response (SAT)  Time (seconds)</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Number of Readings Averaged</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Expected Improvement in Signal to Noise</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293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0.04</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293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0.16</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4</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2</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293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0.64</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16</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4</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293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2.56</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64</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8</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6589851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D6F0ECA2-CDF3-42FE-8A5A-79BF12D61B7A}" type="slidenum">
              <a:rPr lang="en-US" altLang="en-US" sz="1000" smtClean="0">
                <a:solidFill>
                  <a:srgbClr val="A2998A"/>
                </a:solidFill>
                <a:latin typeface="Arial" charset="0"/>
              </a:rPr>
              <a:pPr algn="r">
                <a:lnSpc>
                  <a:spcPct val="100000"/>
                </a:lnSpc>
                <a:buClrTx/>
                <a:buFontTx/>
                <a:buNone/>
              </a:pPr>
              <a:t>31</a:t>
            </a:fld>
            <a:endParaRPr lang="en-US" altLang="en-US" sz="1000">
              <a:solidFill>
                <a:srgbClr val="A2998A"/>
              </a:solidFill>
              <a:latin typeface="Arial" charset="0"/>
            </a:endParaRPr>
          </a:p>
        </p:txBody>
      </p:sp>
      <p:sp>
        <p:nvSpPr>
          <p:cNvPr id="36867" name="Rectangle 2"/>
          <p:cNvSpPr>
            <a:spLocks noGrp="1" noChangeArrowheads="1"/>
          </p:cNvSpPr>
          <p:nvPr>
            <p:ph type="title"/>
          </p:nvPr>
        </p:nvSpPr>
        <p:spPr>
          <a:xfrm>
            <a:off x="228600" y="457200"/>
            <a:ext cx="7269163" cy="427038"/>
          </a:xfrm>
        </p:spPr>
        <p:txBody>
          <a:bodyPr>
            <a:normAutofit fontScale="90000"/>
          </a:bodyPr>
          <a:lstStyle/>
          <a:p>
            <a:r>
              <a:rPr lang="en-GB" altLang="en-US" dirty="0"/>
              <a:t>Scan Speeds for a 0.16 Response Time at Different Data Intervals</a:t>
            </a:r>
            <a:endParaRPr lang="en-US" altLang="en-US" dirty="0"/>
          </a:p>
        </p:txBody>
      </p:sp>
      <p:graphicFrame>
        <p:nvGraphicFramePr>
          <p:cNvPr id="946219" name="Group 43"/>
          <p:cNvGraphicFramePr>
            <a:graphicFrameLocks noGrp="1"/>
          </p:cNvGraphicFramePr>
          <p:nvPr>
            <p:ph idx="1"/>
          </p:nvPr>
        </p:nvGraphicFramePr>
        <p:xfrm>
          <a:off x="1612900" y="1120775"/>
          <a:ext cx="5668963" cy="4102102"/>
        </p:xfrm>
        <a:graphic>
          <a:graphicData uri="http://schemas.openxmlformats.org/drawingml/2006/table">
            <a:tbl>
              <a:tblPr/>
              <a:tblGrid>
                <a:gridCol w="2835275">
                  <a:extLst>
                    <a:ext uri="{9D8B030D-6E8A-4147-A177-3AD203B41FA5}">
                      <a16:colId xmlns:a16="http://schemas.microsoft.com/office/drawing/2014/main" val="20000"/>
                    </a:ext>
                  </a:extLst>
                </a:gridCol>
                <a:gridCol w="2833688">
                  <a:extLst>
                    <a:ext uri="{9D8B030D-6E8A-4147-A177-3AD203B41FA5}">
                      <a16:colId xmlns:a16="http://schemas.microsoft.com/office/drawing/2014/main" val="20001"/>
                    </a:ext>
                  </a:extLst>
                </a:gridCol>
              </a:tblGrid>
              <a:tr h="6842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1" i="0" u="none" strike="noStrike" cap="none" normalizeH="0" baseline="0">
                          <a:ln>
                            <a:noFill/>
                          </a:ln>
                          <a:solidFill>
                            <a:schemeClr val="tx1"/>
                          </a:solidFill>
                          <a:effectLst/>
                          <a:latin typeface="Arial Narrow" pitchFamily="34" charset="0"/>
                        </a:rPr>
                        <a:t>Data Interval (nm)</a:t>
                      </a:r>
                      <a:endParaRPr kumimoji="0" lang="en-US" sz="1800" b="1"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1" i="0" u="none" strike="noStrike" cap="none" normalizeH="0" baseline="0">
                          <a:ln>
                            <a:noFill/>
                          </a:ln>
                          <a:solidFill>
                            <a:schemeClr val="tx1"/>
                          </a:solidFill>
                          <a:effectLst/>
                          <a:latin typeface="Arial Narrow" pitchFamily="34" charset="0"/>
                        </a:rPr>
                        <a:t>Expected Scan Speed (nm/min)</a:t>
                      </a:r>
                      <a:endParaRPr kumimoji="0" lang="en-US" sz="1800" b="1"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2625">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0.1</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37.4</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42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361.0</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2625">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2</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696.0</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42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5</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1570.0</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42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10</a:t>
                      </a:r>
                      <a:endParaRPr kumimoji="0" lang="en-US" sz="1800" b="0" i="0" u="none" strike="noStrike" cap="none" normalizeH="0" baseline="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a:ln>
                            <a:noFill/>
                          </a:ln>
                          <a:solidFill>
                            <a:schemeClr val="tx1"/>
                          </a:solidFill>
                          <a:effectLst/>
                          <a:latin typeface="Arial Narrow" pitchFamily="34" charset="0"/>
                        </a:rPr>
                        <a:t>2700.0</a:t>
                      </a:r>
                      <a:endParaRPr kumimoji="0" lang="en-US" sz="1800" b="0" i="0" u="none" strike="noStrike" cap="none" normalizeH="0" baseline="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26821085"/>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CD412EEE-F422-4CCA-893B-316FB4E2E6F0}" type="slidenum">
              <a:rPr lang="en-US" altLang="en-US" sz="1000" smtClean="0">
                <a:solidFill>
                  <a:srgbClr val="A2998A"/>
                </a:solidFill>
                <a:latin typeface="Arial" charset="0"/>
              </a:rPr>
              <a:pPr algn="r">
                <a:lnSpc>
                  <a:spcPct val="100000"/>
                </a:lnSpc>
                <a:buClrTx/>
                <a:buFontTx/>
                <a:buNone/>
              </a:pPr>
              <a:t>32</a:t>
            </a:fld>
            <a:endParaRPr lang="en-US" altLang="en-US" sz="1000">
              <a:solidFill>
                <a:srgbClr val="A2998A"/>
              </a:solidFill>
              <a:latin typeface="Arial" charset="0"/>
            </a:endParaRPr>
          </a:p>
        </p:txBody>
      </p:sp>
      <p:sp>
        <p:nvSpPr>
          <p:cNvPr id="37891" name="Rectangle 2"/>
          <p:cNvSpPr>
            <a:spLocks noGrp="1" noChangeArrowheads="1"/>
          </p:cNvSpPr>
          <p:nvPr>
            <p:ph type="title"/>
          </p:nvPr>
        </p:nvSpPr>
        <p:spPr/>
        <p:txBody>
          <a:bodyPr/>
          <a:lstStyle/>
          <a:p>
            <a:r>
              <a:rPr lang="en-GB" altLang="en-US"/>
              <a:t>Trading Rules</a:t>
            </a:r>
            <a:endParaRPr lang="en-US" altLang="en-US"/>
          </a:p>
        </p:txBody>
      </p:sp>
      <p:sp>
        <p:nvSpPr>
          <p:cNvPr id="37892" name="Rectangle 3"/>
          <p:cNvSpPr>
            <a:spLocks noGrp="1" noChangeArrowheads="1"/>
          </p:cNvSpPr>
          <p:nvPr>
            <p:ph type="body" idx="1"/>
          </p:nvPr>
        </p:nvSpPr>
        <p:spPr/>
        <p:txBody>
          <a:bodyPr/>
          <a:lstStyle/>
          <a:p>
            <a:r>
              <a:rPr lang="en-GB" altLang="en-US"/>
              <a:t>Out of</a:t>
            </a:r>
          </a:p>
          <a:p>
            <a:pPr lvl="1"/>
            <a:r>
              <a:rPr lang="en-GB" altLang="en-US"/>
              <a:t>Fast Scanning</a:t>
            </a:r>
          </a:p>
          <a:p>
            <a:pPr lvl="1"/>
            <a:r>
              <a:rPr lang="en-GB" altLang="en-US"/>
              <a:t>Low noise</a:t>
            </a:r>
          </a:p>
          <a:p>
            <a:pPr lvl="1"/>
            <a:r>
              <a:rPr lang="en-GB" altLang="en-US"/>
              <a:t>Small data interval</a:t>
            </a:r>
          </a:p>
          <a:p>
            <a:r>
              <a:rPr lang="en-GB" altLang="en-US"/>
              <a:t>You can choose TWO parameters (ie if you want a small data interval and lower noise, this will result in a slower scan speed)</a:t>
            </a:r>
            <a:endParaRPr lang="en-US" altLang="en-US"/>
          </a:p>
        </p:txBody>
      </p:sp>
    </p:spTree>
    <p:extLst>
      <p:ext uri="{BB962C8B-B14F-4D97-AF65-F5344CB8AC3E}">
        <p14:creationId xmlns:p14="http://schemas.microsoft.com/office/powerpoint/2010/main" val="96845538"/>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GB" altLang="en-US"/>
              <a:t>The Detector “Step”</a:t>
            </a:r>
            <a:endParaRPr lang="en-US" altLang="en-US"/>
          </a:p>
        </p:txBody>
      </p:sp>
      <p:sp>
        <p:nvSpPr>
          <p:cNvPr id="2" name="Text Placeholder 1">
            <a:extLst>
              <a:ext uri="{FF2B5EF4-FFF2-40B4-BE49-F238E27FC236}">
                <a16:creationId xmlns:a16="http://schemas.microsoft.com/office/drawing/2014/main" id="{B7706C08-3134-4EBA-9266-E6A1BF01ED38}"/>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B5125E0A-BE11-44A4-A8FB-A531B0EF5E5F}"/>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DA35B2C4-8C2C-4892-9ED3-0534B0067D55}"/>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115425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923B98A4-19E6-424B-821D-6429BB719FCF}" type="slidenum">
              <a:rPr lang="en-US" altLang="en-US" sz="1000" smtClean="0">
                <a:solidFill>
                  <a:srgbClr val="A2998A"/>
                </a:solidFill>
                <a:latin typeface="Arial" charset="0"/>
              </a:rPr>
              <a:pPr algn="r">
                <a:lnSpc>
                  <a:spcPct val="100000"/>
                </a:lnSpc>
                <a:buClrTx/>
                <a:buFontTx/>
                <a:buNone/>
              </a:pPr>
              <a:t>34</a:t>
            </a:fld>
            <a:endParaRPr lang="en-US" altLang="en-US" sz="1000">
              <a:solidFill>
                <a:srgbClr val="A2998A"/>
              </a:solidFill>
              <a:latin typeface="Arial" charset="0"/>
            </a:endParaRPr>
          </a:p>
        </p:txBody>
      </p:sp>
      <p:sp>
        <p:nvSpPr>
          <p:cNvPr id="39939" name="Rectangle 2"/>
          <p:cNvSpPr>
            <a:spLocks noGrp="1" noChangeArrowheads="1"/>
          </p:cNvSpPr>
          <p:nvPr>
            <p:ph type="title"/>
          </p:nvPr>
        </p:nvSpPr>
        <p:spPr/>
        <p:txBody>
          <a:bodyPr/>
          <a:lstStyle/>
          <a:p>
            <a:pPr eaLnBrk="1" hangingPunct="1"/>
            <a:r>
              <a:rPr lang="en-GB" altLang="en-US"/>
              <a:t>The Detector “Step”</a:t>
            </a:r>
            <a:endParaRPr lang="en-US" altLang="en-US"/>
          </a:p>
        </p:txBody>
      </p:sp>
      <p:sp>
        <p:nvSpPr>
          <p:cNvPr id="39940" name="Rectangle 3"/>
          <p:cNvSpPr>
            <a:spLocks noGrp="1" noChangeArrowheads="1"/>
          </p:cNvSpPr>
          <p:nvPr>
            <p:ph type="body" idx="1"/>
          </p:nvPr>
        </p:nvSpPr>
        <p:spPr/>
        <p:txBody>
          <a:bodyPr>
            <a:normAutofit lnSpcReduction="10000"/>
          </a:bodyPr>
          <a:lstStyle/>
          <a:p>
            <a:pPr eaLnBrk="1" hangingPunct="1"/>
            <a:r>
              <a:rPr lang="en-GB" altLang="en-US"/>
              <a:t>The detector step normally has its roots in polarisation. Detectors are sensitive to polarisation</a:t>
            </a:r>
          </a:p>
          <a:p>
            <a:pPr eaLnBrk="1" hangingPunct="1"/>
            <a:r>
              <a:rPr lang="en-GB" altLang="en-US"/>
              <a:t>Mainly observed </a:t>
            </a:r>
          </a:p>
          <a:p>
            <a:pPr eaLnBrk="1" hangingPunct="1"/>
            <a:r>
              <a:rPr lang="en-GB" altLang="en-US"/>
              <a:t>It can also occur due to sample refraction </a:t>
            </a:r>
          </a:p>
          <a:p>
            <a:pPr eaLnBrk="1" hangingPunct="1"/>
            <a:r>
              <a:rPr lang="en-GB" altLang="en-US"/>
              <a:t>As standard (ie unless polarisers or depolarisers are used) the instrument produces a polarised beam with polarisation being strongest at the “Wood’s Anomalies” features</a:t>
            </a:r>
          </a:p>
          <a:p>
            <a:pPr eaLnBrk="1" hangingPunct="1"/>
            <a:r>
              <a:rPr lang="en-GB" altLang="en-US"/>
              <a:t>Although the step is the most obvious manifestation of polarisation, it can affect the whole spectrum</a:t>
            </a:r>
          </a:p>
          <a:p>
            <a:pPr eaLnBrk="1" hangingPunct="1"/>
            <a:r>
              <a:rPr lang="en-GB" altLang="en-US"/>
              <a:t>It cannot be removed at the touch of a button (although its effects can be masked by a combination of software algorithms and smoothing). It is better to understand why it is happening and remove it fundamentally</a:t>
            </a:r>
            <a:endParaRPr lang="en-US" altLang="en-US"/>
          </a:p>
        </p:txBody>
      </p:sp>
    </p:spTree>
    <p:extLst>
      <p:ext uri="{BB962C8B-B14F-4D97-AF65-F5344CB8AC3E}">
        <p14:creationId xmlns:p14="http://schemas.microsoft.com/office/powerpoint/2010/main" val="8689881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07D72253-FBFB-4990-9E2D-77764714D2FD}" type="slidenum">
              <a:rPr lang="en-US" altLang="en-US" sz="1000" smtClean="0">
                <a:solidFill>
                  <a:srgbClr val="A2998A"/>
                </a:solidFill>
                <a:latin typeface="Arial" charset="0"/>
              </a:rPr>
              <a:pPr algn="r">
                <a:lnSpc>
                  <a:spcPct val="100000"/>
                </a:lnSpc>
                <a:buClrTx/>
                <a:buFontTx/>
                <a:buNone/>
              </a:pPr>
              <a:t>35</a:t>
            </a:fld>
            <a:endParaRPr lang="en-US" altLang="en-US" sz="1000">
              <a:solidFill>
                <a:srgbClr val="A2998A"/>
              </a:solidFill>
              <a:latin typeface="Arial" charset="0"/>
            </a:endParaRPr>
          </a:p>
        </p:txBody>
      </p:sp>
      <p:sp>
        <p:nvSpPr>
          <p:cNvPr id="40963" name="Rectangle 2"/>
          <p:cNvSpPr>
            <a:spLocks noGrp="1" noChangeArrowheads="1"/>
          </p:cNvSpPr>
          <p:nvPr>
            <p:ph type="title"/>
          </p:nvPr>
        </p:nvSpPr>
        <p:spPr/>
        <p:txBody>
          <a:bodyPr/>
          <a:lstStyle/>
          <a:p>
            <a:pPr eaLnBrk="1" hangingPunct="1"/>
            <a:r>
              <a:rPr lang="en-GB" altLang="en-US" sz="1800"/>
              <a:t>Inherent polarisation from the instrument (mainly from gratings but also mirrors)</a:t>
            </a:r>
            <a:endParaRPr lang="en-US" altLang="en-US" sz="1800"/>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098550"/>
            <a:ext cx="525621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Line 4"/>
          <p:cNvSpPr>
            <a:spLocks noChangeShapeType="1"/>
          </p:cNvSpPr>
          <p:nvPr/>
        </p:nvSpPr>
        <p:spPr bwMode="auto">
          <a:xfrm flipH="1" flipV="1">
            <a:off x="1771650" y="1851025"/>
            <a:ext cx="4730750" cy="812800"/>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966" name="Line 5"/>
          <p:cNvSpPr>
            <a:spLocks noChangeShapeType="1"/>
          </p:cNvSpPr>
          <p:nvPr/>
        </p:nvSpPr>
        <p:spPr bwMode="auto">
          <a:xfrm flipH="1">
            <a:off x="3748088" y="2811463"/>
            <a:ext cx="2957512" cy="417512"/>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967" name="Line 6"/>
          <p:cNvSpPr>
            <a:spLocks noChangeShapeType="1"/>
          </p:cNvSpPr>
          <p:nvPr/>
        </p:nvSpPr>
        <p:spPr bwMode="auto">
          <a:xfrm flipH="1">
            <a:off x="3995738" y="2946400"/>
            <a:ext cx="2720975" cy="587375"/>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968" name="Text Box 7"/>
          <p:cNvSpPr txBox="1">
            <a:spLocks noChangeArrowheads="1"/>
          </p:cNvSpPr>
          <p:nvPr/>
        </p:nvSpPr>
        <p:spPr bwMode="auto">
          <a:xfrm>
            <a:off x="6919913" y="2438400"/>
            <a:ext cx="18510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Wood Anomalies</a:t>
            </a:r>
            <a:endParaRPr lang="en-US" altLang="en-US" sz="1800">
              <a:latin typeface="Arial" charset="0"/>
            </a:endParaRPr>
          </a:p>
        </p:txBody>
      </p:sp>
    </p:spTree>
    <p:extLst>
      <p:ext uri="{BB962C8B-B14F-4D97-AF65-F5344CB8AC3E}">
        <p14:creationId xmlns:p14="http://schemas.microsoft.com/office/powerpoint/2010/main" val="3665403694"/>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10A1993A-A11C-4DFF-BA1B-55E742019429}" type="slidenum">
              <a:rPr lang="en-US" altLang="en-US" sz="1000" smtClean="0">
                <a:solidFill>
                  <a:srgbClr val="A2998A"/>
                </a:solidFill>
                <a:latin typeface="Arial" charset="0"/>
              </a:rPr>
              <a:pPr algn="r">
                <a:lnSpc>
                  <a:spcPct val="100000"/>
                </a:lnSpc>
                <a:buClrTx/>
                <a:buFontTx/>
                <a:buNone/>
              </a:pPr>
              <a:t>36</a:t>
            </a:fld>
            <a:endParaRPr lang="en-US" altLang="en-US" sz="1000">
              <a:solidFill>
                <a:srgbClr val="A2998A"/>
              </a:solidFill>
              <a:latin typeface="Arial" charset="0"/>
            </a:endParaRPr>
          </a:p>
        </p:txBody>
      </p:sp>
      <p:sp>
        <p:nvSpPr>
          <p:cNvPr id="41987" name="Rectangle 2"/>
          <p:cNvSpPr>
            <a:spLocks noGrp="1" noChangeArrowheads="1"/>
          </p:cNvSpPr>
          <p:nvPr>
            <p:ph type="title"/>
          </p:nvPr>
        </p:nvSpPr>
        <p:spPr/>
        <p:txBody>
          <a:bodyPr/>
          <a:lstStyle/>
          <a:p>
            <a:pPr eaLnBrk="1" hangingPunct="1"/>
            <a:r>
              <a:rPr lang="en-GB" altLang="en-US"/>
              <a:t>Effect of Angle of Incidence on Polarisation</a:t>
            </a:r>
            <a:endParaRPr lang="en-US" altLang="en-US"/>
          </a:p>
        </p:txBody>
      </p:sp>
      <p:sp>
        <p:nvSpPr>
          <p:cNvPr id="41988" name="Rectangle 3"/>
          <p:cNvSpPr>
            <a:spLocks noGrp="1" noChangeArrowheads="1"/>
          </p:cNvSpPr>
          <p:nvPr>
            <p:ph type="body" sz="half" idx="2"/>
          </p:nvPr>
        </p:nvSpPr>
        <p:spPr/>
        <p:txBody>
          <a:bodyPr/>
          <a:lstStyle/>
          <a:p>
            <a:pPr eaLnBrk="1" hangingPunct="1"/>
            <a:r>
              <a:rPr lang="en-GB" altLang="en-US" sz="1800"/>
              <a:t>Samples measured at angles of incidence greater than (approx.) 15 degrees react differently to vertically and horizontally polarised light</a:t>
            </a:r>
          </a:p>
          <a:p>
            <a:pPr eaLnBrk="1" hangingPunct="1"/>
            <a:r>
              <a:rPr lang="en-GB" altLang="en-US" sz="1800"/>
              <a:t>This effect is greatest close to the Brewster Angle</a:t>
            </a:r>
            <a:endParaRPr lang="en-US" altLang="en-US" sz="1800"/>
          </a:p>
        </p:txBody>
      </p:sp>
      <p:graphicFrame>
        <p:nvGraphicFramePr>
          <p:cNvPr id="41989" name="Object 4"/>
          <p:cNvGraphicFramePr>
            <a:graphicFrameLocks noGrp="1" noChangeAspect="1"/>
          </p:cNvGraphicFramePr>
          <p:nvPr>
            <p:ph sz="half" idx="1"/>
          </p:nvPr>
        </p:nvGraphicFramePr>
        <p:xfrm>
          <a:off x="247650" y="1550988"/>
          <a:ext cx="4175125" cy="4476750"/>
        </p:xfrm>
        <a:graphic>
          <a:graphicData uri="http://schemas.openxmlformats.org/presentationml/2006/ole">
            <mc:AlternateContent xmlns:mc="http://schemas.openxmlformats.org/markup-compatibility/2006">
              <mc:Choice xmlns:v="urn:schemas-microsoft-com:vml" Requires="v">
                <p:oleObj spid="_x0000_s8227" name="Bitmap Image" r:id="rId4" imgW="4229032" imgH="4533835" progId="Paint.Picture">
                  <p:embed/>
                </p:oleObj>
              </mc:Choice>
              <mc:Fallback>
                <p:oleObj name="Bitmap Image" r:id="rId4" imgW="4229032" imgH="453383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1550988"/>
                        <a:ext cx="417512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38038475"/>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051-A90B-40C0-BB0F-56A49E3F1AF7}"/>
              </a:ext>
            </a:extLst>
          </p:cNvPr>
          <p:cNvSpPr>
            <a:spLocks noGrp="1"/>
          </p:cNvSpPr>
          <p:nvPr>
            <p:ph type="title"/>
          </p:nvPr>
        </p:nvSpPr>
        <p:spPr/>
        <p:txBody>
          <a:bodyPr/>
          <a:lstStyle/>
          <a:p>
            <a:r>
              <a:rPr lang="en-GB" sz="2400" b="1" dirty="0">
                <a:solidFill>
                  <a:schemeClr val="accent6"/>
                </a:solidFill>
                <a:latin typeface="Arial" panose="020B0604020202020204" pitchFamily="34" charset="0"/>
                <a:cs typeface="Arial" panose="020B0604020202020204" pitchFamily="34" charset="0"/>
              </a:rPr>
              <a:t>Common Beam Depolariser Accessory (CBD)</a:t>
            </a:r>
          </a:p>
        </p:txBody>
      </p:sp>
      <p:sp>
        <p:nvSpPr>
          <p:cNvPr id="3" name="Content Placeholder 2">
            <a:extLst>
              <a:ext uri="{FF2B5EF4-FFF2-40B4-BE49-F238E27FC236}">
                <a16:creationId xmlns:a16="http://schemas.microsoft.com/office/drawing/2014/main" id="{C2CF7813-6021-4050-8FFE-CE9B81FA2F70}"/>
              </a:ext>
            </a:extLst>
          </p:cNvPr>
          <p:cNvSpPr>
            <a:spLocks noGrp="1"/>
          </p:cNvSpPr>
          <p:nvPr>
            <p:ph sz="quarter" idx="11"/>
          </p:nvPr>
        </p:nvSpPr>
        <p:spPr>
          <a:xfrm>
            <a:off x="4038435" y="960479"/>
            <a:ext cx="4310658" cy="1554121"/>
          </a:xfrm>
        </p:spPr>
        <p:txBody>
          <a:bodyPr>
            <a:normAutofit fontScale="92500" lnSpcReduction="10000"/>
          </a:bodyPr>
          <a:lstStyle/>
          <a:p>
            <a:r>
              <a:rPr lang="en-GB" dirty="0"/>
              <a:t>The Common Beam Depolariser (CBD)  Accessory installs inside the optical compartment of the instrument and is switched in and out through software</a:t>
            </a:r>
          </a:p>
        </p:txBody>
      </p:sp>
      <p:pic>
        <p:nvPicPr>
          <p:cNvPr id="6" name="Content Placeholder 4">
            <a:extLst>
              <a:ext uri="{FF2B5EF4-FFF2-40B4-BE49-F238E27FC236}">
                <a16:creationId xmlns:a16="http://schemas.microsoft.com/office/drawing/2014/main" id="{01D13CC4-FD9E-4C54-8C70-EBFB9467C811}"/>
              </a:ext>
            </a:extLst>
          </p:cNvPr>
          <p:cNvPicPr>
            <a:picLocks noChangeAspect="1"/>
          </p:cNvPicPr>
          <p:nvPr/>
        </p:nvPicPr>
        <p:blipFill>
          <a:blip r:embed="rId2"/>
          <a:stretch>
            <a:fillRect/>
          </a:stretch>
        </p:blipFill>
        <p:spPr bwMode="auto">
          <a:xfrm>
            <a:off x="1076407" y="954864"/>
            <a:ext cx="2091744" cy="2384751"/>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673BE953-E84C-4B7F-A605-F151A7CFFA80}"/>
              </a:ext>
            </a:extLst>
          </p:cNvPr>
          <p:cNvPicPr>
            <a:picLocks noChangeAspect="1"/>
          </p:cNvPicPr>
          <p:nvPr/>
        </p:nvPicPr>
        <p:blipFill>
          <a:blip r:embed="rId3"/>
          <a:stretch>
            <a:fillRect/>
          </a:stretch>
        </p:blipFill>
        <p:spPr>
          <a:xfrm>
            <a:off x="247650" y="3653145"/>
            <a:ext cx="4095750" cy="2974005"/>
          </a:xfrm>
          <a:prstGeom prst="rect">
            <a:avLst/>
          </a:prstGeom>
        </p:spPr>
      </p:pic>
      <p:cxnSp>
        <p:nvCxnSpPr>
          <p:cNvPr id="10" name="Straight Arrow Connector 9">
            <a:extLst>
              <a:ext uri="{FF2B5EF4-FFF2-40B4-BE49-F238E27FC236}">
                <a16:creationId xmlns:a16="http://schemas.microsoft.com/office/drawing/2014/main" id="{102CD01E-B873-44C7-A944-19FE3E3EFA93}"/>
              </a:ext>
            </a:extLst>
          </p:cNvPr>
          <p:cNvCxnSpPr/>
          <p:nvPr/>
        </p:nvCxnSpPr>
        <p:spPr bwMode="auto">
          <a:xfrm flipH="1">
            <a:off x="1129583" y="2376195"/>
            <a:ext cx="685800" cy="3200400"/>
          </a:xfrm>
          <a:prstGeom prst="straightConnector1">
            <a:avLst/>
          </a:prstGeom>
          <a:solidFill>
            <a:schemeClr val="accent2"/>
          </a:solidFill>
          <a:ln w="38100" cap="sq" cmpd="sng" algn="ctr">
            <a:solidFill>
              <a:srgbClr val="FF0000"/>
            </a:solidFill>
            <a:prstDash val="solid"/>
            <a:round/>
            <a:headEnd type="none" w="med" len="med"/>
            <a:tailEnd type="triangle"/>
          </a:ln>
          <a:effectLst/>
        </p:spPr>
      </p:cxnSp>
      <p:pic>
        <p:nvPicPr>
          <p:cNvPr id="11" name="Picture 10">
            <a:extLst>
              <a:ext uri="{FF2B5EF4-FFF2-40B4-BE49-F238E27FC236}">
                <a16:creationId xmlns:a16="http://schemas.microsoft.com/office/drawing/2014/main" id="{2871CF0B-4794-4476-AEF8-E308BD855235}"/>
              </a:ext>
            </a:extLst>
          </p:cNvPr>
          <p:cNvPicPr>
            <a:picLocks noChangeAspect="1"/>
          </p:cNvPicPr>
          <p:nvPr/>
        </p:nvPicPr>
        <p:blipFill>
          <a:blip r:embed="rId4"/>
          <a:stretch>
            <a:fillRect/>
          </a:stretch>
        </p:blipFill>
        <p:spPr>
          <a:xfrm>
            <a:off x="4552950" y="2806667"/>
            <a:ext cx="4252912" cy="1692957"/>
          </a:xfrm>
          <a:prstGeom prst="rect">
            <a:avLst/>
          </a:prstGeom>
        </p:spPr>
      </p:pic>
    </p:spTree>
    <p:extLst>
      <p:ext uri="{BB962C8B-B14F-4D97-AF65-F5344CB8AC3E}">
        <p14:creationId xmlns:p14="http://schemas.microsoft.com/office/powerpoint/2010/main" val="38348094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27F681A7-B5DF-4B9F-96D2-708B3297BCC1}" type="slidenum">
              <a:rPr lang="en-US" altLang="en-US" sz="1000" smtClean="0">
                <a:solidFill>
                  <a:srgbClr val="A2998A"/>
                </a:solidFill>
                <a:latin typeface="Arial" charset="0"/>
              </a:rPr>
              <a:pPr algn="r">
                <a:lnSpc>
                  <a:spcPct val="100000"/>
                </a:lnSpc>
                <a:buClrTx/>
                <a:buFontTx/>
                <a:buNone/>
              </a:pPr>
              <a:t>38</a:t>
            </a:fld>
            <a:endParaRPr lang="en-US" altLang="en-US" sz="1000">
              <a:solidFill>
                <a:srgbClr val="A2998A"/>
              </a:solidFill>
              <a:latin typeface="Arial" charset="0"/>
            </a:endParaRPr>
          </a:p>
        </p:txBody>
      </p:sp>
      <p:sp>
        <p:nvSpPr>
          <p:cNvPr id="43011" name="Rectangle 2"/>
          <p:cNvSpPr>
            <a:spLocks noGrp="1" noChangeArrowheads="1"/>
          </p:cNvSpPr>
          <p:nvPr>
            <p:ph type="title"/>
          </p:nvPr>
        </p:nvSpPr>
        <p:spPr/>
        <p:txBody>
          <a:bodyPr/>
          <a:lstStyle/>
          <a:p>
            <a:pPr eaLnBrk="1" hangingPunct="1"/>
            <a:r>
              <a:rPr lang="en-GB" altLang="en-US"/>
              <a:t>Detector Step and Polarisation State - Reflectance</a:t>
            </a:r>
            <a:endParaRPr lang="en-US" altLang="en-US"/>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1263"/>
            <a:ext cx="85375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pic>
    </p:spTree>
    <p:extLst>
      <p:ext uri="{BB962C8B-B14F-4D97-AF65-F5344CB8AC3E}">
        <p14:creationId xmlns:p14="http://schemas.microsoft.com/office/powerpoint/2010/main" val="4155374365"/>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D3FC5136-09C6-4D7A-9FAA-349DEBB35561}" type="slidenum">
              <a:rPr lang="en-US" altLang="en-US" sz="1000" smtClean="0">
                <a:solidFill>
                  <a:srgbClr val="A2998A"/>
                </a:solidFill>
                <a:latin typeface="Arial" charset="0"/>
              </a:rPr>
              <a:pPr algn="r">
                <a:lnSpc>
                  <a:spcPct val="100000"/>
                </a:lnSpc>
                <a:buClrTx/>
                <a:buFontTx/>
                <a:buNone/>
              </a:pPr>
              <a:t>39</a:t>
            </a:fld>
            <a:endParaRPr lang="en-US" altLang="en-US" sz="1000">
              <a:solidFill>
                <a:srgbClr val="A2998A"/>
              </a:solidFill>
              <a:latin typeface="Arial" charset="0"/>
            </a:endParaRPr>
          </a:p>
        </p:txBody>
      </p:sp>
      <p:sp>
        <p:nvSpPr>
          <p:cNvPr id="44035" name="Rectangle 2"/>
          <p:cNvSpPr>
            <a:spLocks noGrp="1" noChangeArrowheads="1"/>
          </p:cNvSpPr>
          <p:nvPr>
            <p:ph type="title"/>
          </p:nvPr>
        </p:nvSpPr>
        <p:spPr/>
        <p:txBody>
          <a:bodyPr/>
          <a:lstStyle/>
          <a:p>
            <a:pPr eaLnBrk="1" hangingPunct="1"/>
            <a:r>
              <a:rPr lang="en-GB" altLang="en-US"/>
              <a:t>Detector Change and Polarisation State - Transmittance</a:t>
            </a:r>
            <a:endParaRPr lang="en-US" altLang="en-US"/>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7564437"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4893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sz="quarter"/>
          </p:nvPr>
        </p:nvSpPr>
        <p:spPr>
          <a:xfrm>
            <a:off x="255587" y="381000"/>
            <a:ext cx="7269163" cy="427038"/>
          </a:xfrm>
        </p:spPr>
        <p:txBody>
          <a:bodyPr>
            <a:normAutofit fontScale="90000"/>
          </a:bodyPr>
          <a:lstStyle/>
          <a:p>
            <a:pPr eaLnBrk="1" hangingPunct="1"/>
            <a:r>
              <a:rPr lang="en-GB" altLang="en-US" dirty="0"/>
              <a:t>Some of PerkinElmer’s History in UV/Vis and UV/Vis/NIR</a:t>
            </a:r>
            <a:endParaRPr lang="en-US" altLang="en-US" dirty="0"/>
          </a:p>
        </p:txBody>
      </p:sp>
      <p:graphicFrame>
        <p:nvGraphicFramePr>
          <p:cNvPr id="13315" name="Object 9"/>
          <p:cNvGraphicFramePr>
            <a:graphicFrameLocks noGrp="1" noChangeAspect="1"/>
          </p:cNvGraphicFramePr>
          <p:nvPr>
            <p:ph sz="quarter" idx="1"/>
          </p:nvPr>
        </p:nvGraphicFramePr>
        <p:xfrm>
          <a:off x="827088" y="908050"/>
          <a:ext cx="3205162" cy="2185988"/>
        </p:xfrm>
        <a:graphic>
          <a:graphicData uri="http://schemas.openxmlformats.org/presentationml/2006/ole">
            <mc:AlternateContent xmlns:mc="http://schemas.openxmlformats.org/markup-compatibility/2006">
              <mc:Choice xmlns:v="urn:schemas-microsoft-com:vml" Requires="v">
                <p:oleObj spid="_x0000_s5155" name="Bitmap Image" r:id="rId3" imgW="3296110" imgH="2247619" progId="Paint.Picture">
                  <p:embed/>
                </p:oleObj>
              </mc:Choice>
              <mc:Fallback>
                <p:oleObj name="Bitmap Image" r:id="rId3" imgW="3296110" imgH="22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08050"/>
                        <a:ext cx="3205162" cy="2185988"/>
                      </a:xfrm>
                      <a:prstGeom prst="rect">
                        <a:avLst/>
                      </a:prstGeom>
                      <a:noFill/>
                      <a:ln>
                        <a:noFill/>
                      </a:ln>
                      <a:effectLst/>
                      <a:extLst>
                        <a:ext uri="{909E8E84-426E-40DD-AFC4-6F175D3DCCD1}">
                          <a14:hiddenFill xmlns:a14="http://schemas.microsoft.com/office/drawing/2010/main">
                            <a:gradFill rotWithShape="0">
                              <a:gsLst>
                                <a:gs pos="0">
                                  <a:srgbClr val="000000"/>
                                </a:gs>
                                <a:gs pos="50000">
                                  <a:srgbClr val="004A8D"/>
                                </a:gs>
                                <a:gs pos="100000">
                                  <a:srgbClr val="000000"/>
                                </a:gs>
                              </a:gsLst>
                              <a:lin ang="5400000" scaled="1"/>
                            </a:gra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001526"/>
                              </a:outerShdw>
                            </a:effectLst>
                          </a14:hiddenEffects>
                        </a:ext>
                      </a:extLst>
                    </p:spPr>
                  </p:pic>
                </p:oleObj>
              </mc:Fallback>
            </mc:AlternateContent>
          </a:graphicData>
        </a:graphic>
      </p:graphicFrame>
      <p:pic>
        <p:nvPicPr>
          <p:cNvPr id="13316" name="Picture 11" descr="Mod 575"/>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71550" y="3500438"/>
            <a:ext cx="2740025" cy="2187575"/>
          </a:xfrm>
          <a:noFill/>
        </p:spPr>
      </p:pic>
      <p:pic>
        <p:nvPicPr>
          <p:cNvPr id="13317" name="Picture 12" descr="lambda 9"/>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572000" y="3429000"/>
            <a:ext cx="4038600" cy="2055813"/>
          </a:xfrm>
          <a:noFill/>
        </p:spPr>
      </p:pic>
      <p:pic>
        <p:nvPicPr>
          <p:cNvPr id="13318" name="Picture 14" descr="402"/>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4500563" y="1125538"/>
            <a:ext cx="4038600" cy="1627187"/>
          </a:xfrm>
          <a:noFill/>
        </p:spPr>
      </p:pic>
      <p:sp>
        <p:nvSpPr>
          <p:cNvPr id="13319" name="Text Box 15"/>
          <p:cNvSpPr txBox="1">
            <a:spLocks noChangeArrowheads="1"/>
          </p:cNvSpPr>
          <p:nvPr/>
        </p:nvSpPr>
        <p:spPr bwMode="auto">
          <a:xfrm>
            <a:off x="1187450" y="3068638"/>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137UV (1957)</a:t>
            </a:r>
            <a:endParaRPr lang="en-US" altLang="en-US" sz="1800">
              <a:latin typeface="Arial" charset="0"/>
            </a:endParaRPr>
          </a:p>
        </p:txBody>
      </p:sp>
      <p:sp>
        <p:nvSpPr>
          <p:cNvPr id="13320" name="Text Box 16"/>
          <p:cNvSpPr txBox="1">
            <a:spLocks noChangeArrowheads="1"/>
          </p:cNvSpPr>
          <p:nvPr/>
        </p:nvSpPr>
        <p:spPr bwMode="auto">
          <a:xfrm>
            <a:off x="5076825" y="2924175"/>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402 (1967)</a:t>
            </a:r>
            <a:endParaRPr lang="en-US" altLang="en-US" sz="1800">
              <a:latin typeface="Arial" charset="0"/>
            </a:endParaRPr>
          </a:p>
        </p:txBody>
      </p:sp>
      <p:sp>
        <p:nvSpPr>
          <p:cNvPr id="13321" name="Text Box 17"/>
          <p:cNvSpPr txBox="1">
            <a:spLocks noChangeArrowheads="1"/>
          </p:cNvSpPr>
          <p:nvPr/>
        </p:nvSpPr>
        <p:spPr bwMode="auto">
          <a:xfrm>
            <a:off x="1116013" y="5805488"/>
            <a:ext cx="2449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57X Series (1977)</a:t>
            </a:r>
            <a:endParaRPr lang="en-US" altLang="en-US" sz="1800">
              <a:latin typeface="Arial" charset="0"/>
            </a:endParaRPr>
          </a:p>
        </p:txBody>
      </p:sp>
      <p:sp>
        <p:nvSpPr>
          <p:cNvPr id="13322" name="Text Box 18"/>
          <p:cNvSpPr txBox="1">
            <a:spLocks noChangeArrowheads="1"/>
          </p:cNvSpPr>
          <p:nvPr/>
        </p:nvSpPr>
        <p:spPr bwMode="auto">
          <a:xfrm>
            <a:off x="4716463" y="5876925"/>
            <a:ext cx="3887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US" altLang="en-US" sz="1800">
              <a:latin typeface="Arial" charset="0"/>
            </a:endParaRPr>
          </a:p>
        </p:txBody>
      </p:sp>
      <p:sp>
        <p:nvSpPr>
          <p:cNvPr id="13323" name="Text Box 19"/>
          <p:cNvSpPr txBox="1">
            <a:spLocks noChangeArrowheads="1"/>
          </p:cNvSpPr>
          <p:nvPr/>
        </p:nvSpPr>
        <p:spPr bwMode="auto">
          <a:xfrm>
            <a:off x="5200650" y="5872163"/>
            <a:ext cx="333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US" altLang="en-US" sz="1800">
              <a:latin typeface="Arial" charset="0"/>
            </a:endParaRPr>
          </a:p>
        </p:txBody>
      </p:sp>
      <p:sp>
        <p:nvSpPr>
          <p:cNvPr id="13324" name="Text Box 20"/>
          <p:cNvSpPr txBox="1">
            <a:spLocks noChangeArrowheads="1"/>
          </p:cNvSpPr>
          <p:nvPr/>
        </p:nvSpPr>
        <p:spPr bwMode="auto">
          <a:xfrm>
            <a:off x="4572000" y="5589588"/>
            <a:ext cx="424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8"/>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Lambda 9 with 7500 32bit computer (1984)</a:t>
            </a:r>
            <a:endParaRPr lang="en-US" altLang="en-US" sz="1800">
              <a:latin typeface="Arial" charset="0"/>
            </a:endParaRPr>
          </a:p>
        </p:txBody>
      </p:sp>
    </p:spTree>
    <p:extLst>
      <p:ext uri="{BB962C8B-B14F-4D97-AF65-F5344CB8AC3E}">
        <p14:creationId xmlns:p14="http://schemas.microsoft.com/office/powerpoint/2010/main" val="3902860606"/>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7F1DB2D4-76D4-4480-BE87-D89804409CF0}" type="slidenum">
              <a:rPr lang="en-US" altLang="en-US" sz="1000" smtClean="0">
                <a:solidFill>
                  <a:srgbClr val="A2998A"/>
                </a:solidFill>
                <a:latin typeface="Arial" charset="0"/>
              </a:rPr>
              <a:pPr algn="r">
                <a:lnSpc>
                  <a:spcPct val="100000"/>
                </a:lnSpc>
                <a:buClrTx/>
                <a:buFontTx/>
                <a:buNone/>
              </a:pPr>
              <a:t>40</a:t>
            </a:fld>
            <a:endParaRPr lang="en-US" altLang="en-US" sz="1000">
              <a:solidFill>
                <a:srgbClr val="A2998A"/>
              </a:solidFill>
              <a:latin typeface="Arial" charset="0"/>
            </a:endParaRPr>
          </a:p>
        </p:txBody>
      </p:sp>
      <p:sp>
        <p:nvSpPr>
          <p:cNvPr id="45059" name="Rectangle 2"/>
          <p:cNvSpPr>
            <a:spLocks noGrp="1" noChangeArrowheads="1"/>
          </p:cNvSpPr>
          <p:nvPr>
            <p:ph type="title"/>
          </p:nvPr>
        </p:nvSpPr>
        <p:spPr/>
        <p:txBody>
          <a:bodyPr/>
          <a:lstStyle/>
          <a:p>
            <a:pPr eaLnBrk="1" hangingPunct="1"/>
            <a:r>
              <a:rPr lang="en-GB" altLang="en-US"/>
              <a:t>Detector Step and Refraction</a:t>
            </a:r>
            <a:endParaRPr lang="en-US" altLang="en-US"/>
          </a:p>
        </p:txBody>
      </p:sp>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660525"/>
            <a:ext cx="41814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Line 4"/>
          <p:cNvSpPr>
            <a:spLocks noChangeShapeType="1"/>
          </p:cNvSpPr>
          <p:nvPr/>
        </p:nvSpPr>
        <p:spPr bwMode="auto">
          <a:xfrm flipH="1">
            <a:off x="2584450" y="2709863"/>
            <a:ext cx="3352800" cy="654050"/>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2" name="Text Box 5"/>
          <p:cNvSpPr txBox="1">
            <a:spLocks noChangeArrowheads="1"/>
          </p:cNvSpPr>
          <p:nvPr/>
        </p:nvSpPr>
        <p:spPr bwMode="auto">
          <a:xfrm>
            <a:off x="6096000" y="2268538"/>
            <a:ext cx="27543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Image on detector during autozero (no sample)</a:t>
            </a:r>
            <a:endParaRPr lang="en-US" altLang="en-US" sz="1800">
              <a:latin typeface="Arial" charset="0"/>
            </a:endParaRPr>
          </a:p>
        </p:txBody>
      </p:sp>
      <p:sp>
        <p:nvSpPr>
          <p:cNvPr id="45063" name="Line 6"/>
          <p:cNvSpPr>
            <a:spLocks noChangeShapeType="1"/>
          </p:cNvSpPr>
          <p:nvPr/>
        </p:nvSpPr>
        <p:spPr bwMode="auto">
          <a:xfrm flipH="1">
            <a:off x="3894138" y="4154488"/>
            <a:ext cx="1558925" cy="0"/>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4" name="Text Box 7"/>
          <p:cNvSpPr txBox="1">
            <a:spLocks noChangeArrowheads="1"/>
          </p:cNvSpPr>
          <p:nvPr/>
        </p:nvSpPr>
        <p:spPr bwMode="auto">
          <a:xfrm>
            <a:off x="5667375" y="3725863"/>
            <a:ext cx="32289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Sample introduced – refraction causes beam to illuminate different part of detector (which may not be completely homogeneous)</a:t>
            </a:r>
            <a:endParaRPr lang="en-US" altLang="en-US" sz="1800">
              <a:latin typeface="Arial" charset="0"/>
            </a:endParaRPr>
          </a:p>
        </p:txBody>
      </p:sp>
      <p:sp>
        <p:nvSpPr>
          <p:cNvPr id="45065" name="Line 8"/>
          <p:cNvSpPr>
            <a:spLocks noChangeShapeType="1"/>
          </p:cNvSpPr>
          <p:nvPr/>
        </p:nvSpPr>
        <p:spPr bwMode="auto">
          <a:xfrm flipH="1">
            <a:off x="3081338" y="1298575"/>
            <a:ext cx="1490662" cy="969963"/>
          </a:xfrm>
          <a:prstGeom prst="line">
            <a:avLst/>
          </a:prstGeom>
          <a:noFill/>
          <a:ln w="1270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6" name="Text Box 9"/>
          <p:cNvSpPr txBox="1">
            <a:spLocks noChangeArrowheads="1"/>
          </p:cNvSpPr>
          <p:nvPr/>
        </p:nvSpPr>
        <p:spPr bwMode="auto">
          <a:xfrm>
            <a:off x="4786313" y="1095375"/>
            <a:ext cx="4064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r>
              <a:rPr lang="en-GB" altLang="en-US" sz="1800">
                <a:latin typeface="Arial" charset="0"/>
              </a:rPr>
              <a:t>Active area of detector (shown in grey)</a:t>
            </a:r>
            <a:endParaRPr lang="en-US" altLang="en-US" sz="1800">
              <a:latin typeface="Arial" charset="0"/>
            </a:endParaRPr>
          </a:p>
        </p:txBody>
      </p:sp>
    </p:spTree>
    <p:extLst>
      <p:ext uri="{BB962C8B-B14F-4D97-AF65-F5344CB8AC3E}">
        <p14:creationId xmlns:p14="http://schemas.microsoft.com/office/powerpoint/2010/main" val="4117176462"/>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F4072AFF-6CCE-419F-AB7B-0561CB0D1505}" type="slidenum">
              <a:rPr lang="en-US" altLang="en-US" sz="1000" smtClean="0">
                <a:solidFill>
                  <a:srgbClr val="A2998A"/>
                </a:solidFill>
                <a:latin typeface="Arial" charset="0"/>
              </a:rPr>
              <a:pPr algn="r">
                <a:lnSpc>
                  <a:spcPct val="100000"/>
                </a:lnSpc>
                <a:buClrTx/>
                <a:buFontTx/>
                <a:buNone/>
              </a:pPr>
              <a:t>41</a:t>
            </a:fld>
            <a:endParaRPr lang="en-US" altLang="en-US" sz="1000">
              <a:solidFill>
                <a:srgbClr val="A2998A"/>
              </a:solidFill>
              <a:latin typeface="Arial" charset="0"/>
            </a:endParaRPr>
          </a:p>
        </p:txBody>
      </p:sp>
      <p:sp>
        <p:nvSpPr>
          <p:cNvPr id="46083" name="Rectangle 2"/>
          <p:cNvSpPr>
            <a:spLocks noGrp="1" noChangeArrowheads="1"/>
          </p:cNvSpPr>
          <p:nvPr>
            <p:ph type="title"/>
          </p:nvPr>
        </p:nvSpPr>
        <p:spPr>
          <a:xfrm>
            <a:off x="304800" y="457200"/>
            <a:ext cx="7269163" cy="427038"/>
          </a:xfrm>
        </p:spPr>
        <p:txBody>
          <a:bodyPr>
            <a:normAutofit fontScale="90000"/>
          </a:bodyPr>
          <a:lstStyle/>
          <a:p>
            <a:pPr eaLnBrk="1" hangingPunct="1"/>
            <a:r>
              <a:rPr lang="en-GB" altLang="en-US" dirty="0"/>
              <a:t>Using an Integrating Sphere to Eliminate the Detector Change</a:t>
            </a:r>
            <a:endParaRPr lang="en-US" altLang="en-US" dirty="0"/>
          </a:p>
        </p:txBody>
      </p:sp>
      <p:sp>
        <p:nvSpPr>
          <p:cNvPr id="46084" name="Rectangle 3"/>
          <p:cNvSpPr>
            <a:spLocks noGrp="1" noChangeArrowheads="1"/>
          </p:cNvSpPr>
          <p:nvPr>
            <p:ph type="body" sz="half" idx="2"/>
          </p:nvPr>
        </p:nvSpPr>
        <p:spPr/>
        <p:txBody>
          <a:bodyPr/>
          <a:lstStyle/>
          <a:p>
            <a:pPr eaLnBrk="1" hangingPunct="1"/>
            <a:r>
              <a:rPr lang="en-GB" altLang="en-US" sz="1800"/>
              <a:t>In situations where refraction and/ or multiple internal reflection are causing the beam to shift or change shape, an integrating sphere can be used as a detector</a:t>
            </a:r>
          </a:p>
          <a:p>
            <a:pPr eaLnBrk="1" hangingPunct="1"/>
            <a:r>
              <a:rPr lang="en-GB" altLang="en-US" sz="1800"/>
              <a:t>It can be thought of a nearly perfectly homogeneous detector</a:t>
            </a:r>
          </a:p>
          <a:p>
            <a:pPr eaLnBrk="1" hangingPunct="1"/>
            <a:r>
              <a:rPr lang="en-GB" altLang="en-US" sz="1800"/>
              <a:t>It is also useful for use with accessories where the beam is inverted between the baseline and sample measurement (eg VN type accessories) or to reduce alignment issues with more complex optical arrangements.</a:t>
            </a:r>
            <a:endParaRPr lang="en-US" altLang="en-US" sz="1800"/>
          </a:p>
        </p:txBody>
      </p:sp>
      <p:pic>
        <p:nvPicPr>
          <p:cNvPr id="46085" name="Picture 4" descr="60mm sphere for L95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7650" y="1635125"/>
            <a:ext cx="4175125" cy="4308475"/>
          </a:xfrm>
          <a:noFill/>
        </p:spPr>
      </p:pic>
    </p:spTree>
    <p:extLst>
      <p:ext uri="{BB962C8B-B14F-4D97-AF65-F5344CB8AC3E}">
        <p14:creationId xmlns:p14="http://schemas.microsoft.com/office/powerpoint/2010/main" val="2535879135"/>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7C971B60-BE07-42E3-8D96-67340DA1C6F4}" type="slidenum">
              <a:rPr lang="en-US" altLang="en-US" sz="1000" smtClean="0">
                <a:solidFill>
                  <a:srgbClr val="A2998A"/>
                </a:solidFill>
                <a:latin typeface="Arial" charset="0"/>
              </a:rPr>
              <a:pPr algn="r">
                <a:lnSpc>
                  <a:spcPct val="100000"/>
                </a:lnSpc>
                <a:buClrTx/>
                <a:buFontTx/>
                <a:buNone/>
              </a:pPr>
              <a:t>42</a:t>
            </a:fld>
            <a:endParaRPr lang="en-US" altLang="en-US" sz="1000">
              <a:solidFill>
                <a:srgbClr val="A2998A"/>
              </a:solidFill>
              <a:latin typeface="Arial" charset="0"/>
            </a:endParaRPr>
          </a:p>
        </p:txBody>
      </p:sp>
      <p:sp>
        <p:nvSpPr>
          <p:cNvPr id="47107" name="Rectangle 2"/>
          <p:cNvSpPr>
            <a:spLocks noGrp="1" noChangeArrowheads="1"/>
          </p:cNvSpPr>
          <p:nvPr>
            <p:ph type="title"/>
          </p:nvPr>
        </p:nvSpPr>
        <p:spPr/>
        <p:txBody>
          <a:bodyPr/>
          <a:lstStyle/>
          <a:p>
            <a:pPr eaLnBrk="1" hangingPunct="1"/>
            <a:r>
              <a:rPr lang="en-GB" altLang="en-US"/>
              <a:t>4x Rule</a:t>
            </a:r>
            <a:endParaRPr lang="en-US" altLang="en-US"/>
          </a:p>
        </p:txBody>
      </p:sp>
      <p:sp>
        <p:nvSpPr>
          <p:cNvPr id="47108" name="Rectangle 3"/>
          <p:cNvSpPr>
            <a:spLocks noGrp="1" noChangeArrowheads="1"/>
          </p:cNvSpPr>
          <p:nvPr>
            <p:ph type="body" idx="1"/>
          </p:nvPr>
        </p:nvSpPr>
        <p:spPr/>
        <p:txBody>
          <a:bodyPr/>
          <a:lstStyle/>
          <a:p>
            <a:pPr eaLnBrk="1" hangingPunct="1"/>
            <a:r>
              <a:rPr lang="en-GB" altLang="en-US"/>
              <a:t>There are four times fewer lines per mm on the NIR grating than the UV/Vis (360 lines/mm </a:t>
            </a:r>
            <a:r>
              <a:rPr lang="en-GB" altLang="en-US" i="1"/>
              <a:t>cf </a:t>
            </a:r>
            <a:r>
              <a:rPr lang="en-GB" altLang="en-US"/>
              <a:t>1440 lines/mm)</a:t>
            </a:r>
          </a:p>
          <a:p>
            <a:pPr eaLnBrk="1" hangingPunct="1"/>
            <a:r>
              <a:rPr lang="en-GB" altLang="en-US"/>
              <a:t>This means that, for the same physical slit width (ie in mm), that the resolution will be 4x larger (eg a 2nm slit in the UV/Vis is equivalent to an 8nm slit in the NIR)</a:t>
            </a:r>
          </a:p>
          <a:p>
            <a:pPr eaLnBrk="1" hangingPunct="1"/>
            <a:r>
              <a:rPr lang="en-GB" altLang="en-US"/>
              <a:t>By keeping the physical slit width the same, the polarisation balance is more likely to be conserved</a:t>
            </a:r>
            <a:endParaRPr lang="en-US" altLang="en-US"/>
          </a:p>
        </p:txBody>
      </p:sp>
    </p:spTree>
    <p:extLst>
      <p:ext uri="{BB962C8B-B14F-4D97-AF65-F5344CB8AC3E}">
        <p14:creationId xmlns:p14="http://schemas.microsoft.com/office/powerpoint/2010/main" val="3860208531"/>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539C3E15-9E94-4AA7-A5A4-A707FBF04C3E}" type="slidenum">
              <a:rPr lang="en-US" altLang="en-US" sz="1000" smtClean="0">
                <a:solidFill>
                  <a:srgbClr val="A2998A"/>
                </a:solidFill>
                <a:latin typeface="Arial" charset="0"/>
              </a:rPr>
              <a:pPr algn="r">
                <a:lnSpc>
                  <a:spcPct val="100000"/>
                </a:lnSpc>
                <a:buClrTx/>
                <a:buFontTx/>
                <a:buNone/>
              </a:pPr>
              <a:t>43</a:t>
            </a:fld>
            <a:endParaRPr lang="en-US" altLang="en-US" sz="1000">
              <a:solidFill>
                <a:srgbClr val="A2998A"/>
              </a:solidFill>
              <a:latin typeface="Arial" charset="0"/>
            </a:endParaRPr>
          </a:p>
        </p:txBody>
      </p:sp>
      <p:sp>
        <p:nvSpPr>
          <p:cNvPr id="48131" name="Rectangle 2"/>
          <p:cNvSpPr>
            <a:spLocks noGrp="1" noChangeArrowheads="1"/>
          </p:cNvSpPr>
          <p:nvPr>
            <p:ph type="title"/>
          </p:nvPr>
        </p:nvSpPr>
        <p:spPr/>
        <p:txBody>
          <a:bodyPr/>
          <a:lstStyle/>
          <a:p>
            <a:pPr eaLnBrk="1" hangingPunct="1"/>
            <a:r>
              <a:rPr lang="en-GB" altLang="en-US"/>
              <a:t>General Recommendations</a:t>
            </a:r>
            <a:endParaRPr lang="en-US" altLang="en-US"/>
          </a:p>
        </p:txBody>
      </p:sp>
      <p:sp>
        <p:nvSpPr>
          <p:cNvPr id="48132" name="Rectangle 3"/>
          <p:cNvSpPr>
            <a:spLocks noGrp="1" noChangeArrowheads="1"/>
          </p:cNvSpPr>
          <p:nvPr>
            <p:ph type="body" idx="1"/>
          </p:nvPr>
        </p:nvSpPr>
        <p:spPr/>
        <p:txBody>
          <a:bodyPr/>
          <a:lstStyle/>
          <a:p>
            <a:pPr eaLnBrk="1" hangingPunct="1"/>
            <a:r>
              <a:rPr lang="en-GB" altLang="en-US"/>
              <a:t>Polarisation must be controlled at angles of incidence greater than 15 degrees</a:t>
            </a:r>
          </a:p>
          <a:p>
            <a:pPr eaLnBrk="1" hangingPunct="1"/>
            <a:r>
              <a:rPr lang="en-GB" altLang="en-US"/>
              <a:t>The “4x rule” minimises changes in polarisation at the detector change by maintaining the same physical beam size</a:t>
            </a:r>
          </a:p>
          <a:p>
            <a:pPr eaLnBrk="1" hangingPunct="1"/>
            <a:r>
              <a:rPr lang="en-GB" altLang="en-US"/>
              <a:t>Consider using an integrating sphere as a detector for highly refractive samples</a:t>
            </a:r>
            <a:endParaRPr lang="en-US" altLang="en-US"/>
          </a:p>
        </p:txBody>
      </p:sp>
    </p:spTree>
    <p:extLst>
      <p:ext uri="{BB962C8B-B14F-4D97-AF65-F5344CB8AC3E}">
        <p14:creationId xmlns:p14="http://schemas.microsoft.com/office/powerpoint/2010/main" val="1517851105"/>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GB" altLang="en-US" sz="3200" dirty="0"/>
              <a:t>Beam Attenuation for Measuring at High Absorbance</a:t>
            </a:r>
            <a:endParaRPr lang="en-US" altLang="en-US" sz="3200" dirty="0"/>
          </a:p>
        </p:txBody>
      </p:sp>
      <p:sp>
        <p:nvSpPr>
          <p:cNvPr id="49155" name="Rectangle 3"/>
          <p:cNvSpPr>
            <a:spLocks noGrp="1" noChangeArrowheads="1"/>
          </p:cNvSpPr>
          <p:nvPr>
            <p:ph type="body" sz="quarter" idx="10"/>
          </p:nvPr>
        </p:nvSpPr>
        <p:spPr/>
        <p:txBody>
          <a:bodyPr/>
          <a:lstStyle/>
          <a:p>
            <a:pPr eaLnBrk="1" hangingPunct="1"/>
            <a:r>
              <a:rPr lang="en-US" altLang="en-US" dirty="0"/>
              <a:t>Steve </a:t>
            </a:r>
            <a:r>
              <a:rPr lang="en-US" altLang="en-US" dirty="0" err="1"/>
              <a:t>Upstone</a:t>
            </a:r>
            <a:endParaRPr lang="en-US" altLang="en-US" dirty="0"/>
          </a:p>
        </p:txBody>
      </p:sp>
      <p:sp>
        <p:nvSpPr>
          <p:cNvPr id="2" name="Text Placeholder 1">
            <a:extLst>
              <a:ext uri="{FF2B5EF4-FFF2-40B4-BE49-F238E27FC236}">
                <a16:creationId xmlns:a16="http://schemas.microsoft.com/office/drawing/2014/main" id="{BABE0903-1B7B-4ED3-85B7-DD18C9E1CE3B}"/>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F087DF2A-4F7E-46B8-8917-6B9EBBAF1D5C}"/>
              </a:ext>
            </a:extLst>
          </p:cNvPr>
          <p:cNvSpPr>
            <a:spLocks noGrp="1"/>
          </p:cNvSpPr>
          <p:nvPr>
            <p:ph type="body" sz="quarter" idx="12"/>
          </p:nvPr>
        </p:nvSpPr>
        <p:spPr/>
        <p:txBody>
          <a:bodyPr/>
          <a:lstStyle/>
          <a:p>
            <a:endParaRPr lang="en-GB"/>
          </a:p>
        </p:txBody>
      </p:sp>
      <p:sp>
        <p:nvSpPr>
          <p:cNvPr id="49156" name="Text Box 4"/>
          <p:cNvSpPr txBox="1">
            <a:spLocks noChangeArrowheads="1"/>
          </p:cNvSpPr>
          <p:nvPr/>
        </p:nvSpPr>
        <p:spPr bwMode="auto">
          <a:xfrm>
            <a:off x="4800600" y="4824413"/>
            <a:ext cx="1927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nSpc>
                <a:spcPct val="100000"/>
              </a:lnSpc>
              <a:spcBef>
                <a:spcPct val="0"/>
              </a:spcBef>
              <a:buClrTx/>
              <a:buFontTx/>
              <a:buNone/>
            </a:pPr>
            <a:r>
              <a:rPr lang="en-US" altLang="en-US" sz="1800">
                <a:solidFill>
                  <a:srgbClr val="A2998A"/>
                </a:solidFill>
              </a:rPr>
              <a:t>November 2009</a:t>
            </a:r>
          </a:p>
        </p:txBody>
      </p:sp>
    </p:spTree>
    <p:extLst>
      <p:ext uri="{BB962C8B-B14F-4D97-AF65-F5344CB8AC3E}">
        <p14:creationId xmlns:p14="http://schemas.microsoft.com/office/powerpoint/2010/main" val="24840504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43927" cy="664508"/>
          </a:xfrm>
        </p:spPr>
        <p:txBody>
          <a:bodyPr/>
          <a:lstStyle/>
          <a:p>
            <a:r>
              <a:rPr lang="en-GB" dirty="0"/>
              <a:t>Overcoming Noise Issues at High Absorbance</a:t>
            </a:r>
          </a:p>
        </p:txBody>
      </p:sp>
      <p:pic>
        <p:nvPicPr>
          <p:cNvPr id="5" name="Didinium.tiff"/>
          <p:cNvPicPr>
            <a:picLocks noGrp="1"/>
          </p:cNvPicPr>
          <p:nvPr>
            <p:ph sz="quarter" idx="11"/>
          </p:nvPr>
        </p:nvPicPr>
        <p:blipFill>
          <a:blip r:embed="rId3">
            <a:extLst/>
          </a:blip>
          <a:stretch>
            <a:fillRect/>
          </a:stretch>
        </p:blipFill>
        <p:spPr>
          <a:xfrm>
            <a:off x="381000" y="1066800"/>
            <a:ext cx="8343900" cy="4280683"/>
          </a:xfrm>
          <a:prstGeom prst="rect">
            <a:avLst/>
          </a:prstGeom>
          <a:ln w="12700">
            <a:miter lim="400000"/>
          </a:ln>
        </p:spPr>
      </p:pic>
      <p:sp>
        <p:nvSpPr>
          <p:cNvPr id="6" name="TextBox 5"/>
          <p:cNvSpPr txBox="1"/>
          <p:nvPr/>
        </p:nvSpPr>
        <p:spPr>
          <a:xfrm>
            <a:off x="1066800" y="5334000"/>
            <a:ext cx="7467600" cy="430887"/>
          </a:xfrm>
          <a:prstGeom prst="rect">
            <a:avLst/>
          </a:prstGeom>
          <a:noFill/>
        </p:spPr>
        <p:txBody>
          <a:bodyPr wrap="square" rtlCol="0">
            <a:spAutoFit/>
          </a:bodyPr>
          <a:lstStyle/>
          <a:p>
            <a:pPr algn="l"/>
            <a:r>
              <a:rPr lang="en-GB" sz="2200" dirty="0">
                <a:solidFill>
                  <a:srgbClr val="131313"/>
                </a:solidFill>
                <a:latin typeface="+mn-lt"/>
                <a:cs typeface="Century Gothic"/>
              </a:rPr>
              <a:t>Stacked Didymium Filters – no beam attenuation</a:t>
            </a:r>
          </a:p>
        </p:txBody>
      </p:sp>
      <p:sp>
        <p:nvSpPr>
          <p:cNvPr id="3" name="Rectangle 2">
            <a:extLst>
              <a:ext uri="{FF2B5EF4-FFF2-40B4-BE49-F238E27FC236}">
                <a16:creationId xmlns:a16="http://schemas.microsoft.com/office/drawing/2014/main" id="{52FD117E-D19F-490E-B38F-CCD5D323D207}"/>
              </a:ext>
            </a:extLst>
          </p:cNvPr>
          <p:cNvSpPr/>
          <p:nvPr/>
        </p:nvSpPr>
        <p:spPr bwMode="auto">
          <a:xfrm>
            <a:off x="4343400" y="1371600"/>
            <a:ext cx="1219200" cy="1447800"/>
          </a:xfrm>
          <a:prstGeom prst="rect">
            <a:avLst/>
          </a:prstGeom>
          <a:noFill/>
          <a:ln w="317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dirty="0" err="1">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342476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C9A9C65A-6DB8-49D9-994C-E2A0B57516F8}" type="slidenum">
              <a:rPr lang="en-US" altLang="en-US" sz="1000" smtClean="0">
                <a:solidFill>
                  <a:srgbClr val="A2998A"/>
                </a:solidFill>
                <a:latin typeface="Arial" charset="0"/>
              </a:rPr>
              <a:pPr algn="r">
                <a:lnSpc>
                  <a:spcPct val="100000"/>
                </a:lnSpc>
                <a:buClrTx/>
                <a:buFontTx/>
                <a:buNone/>
              </a:pPr>
              <a:t>46</a:t>
            </a:fld>
            <a:endParaRPr lang="en-US" altLang="en-US" sz="1000">
              <a:solidFill>
                <a:srgbClr val="A2998A"/>
              </a:solidFill>
              <a:latin typeface="Arial" charset="0"/>
            </a:endParaRPr>
          </a:p>
        </p:txBody>
      </p:sp>
      <p:sp>
        <p:nvSpPr>
          <p:cNvPr id="50179" name="Rectangle 2"/>
          <p:cNvSpPr>
            <a:spLocks noGrp="1" noChangeArrowheads="1"/>
          </p:cNvSpPr>
          <p:nvPr>
            <p:ph type="title"/>
          </p:nvPr>
        </p:nvSpPr>
        <p:spPr>
          <a:xfrm>
            <a:off x="304800" y="152400"/>
            <a:ext cx="8343927" cy="664508"/>
          </a:xfrm>
        </p:spPr>
        <p:txBody>
          <a:bodyPr>
            <a:normAutofit fontScale="90000"/>
          </a:bodyPr>
          <a:lstStyle/>
          <a:p>
            <a:pPr eaLnBrk="1" hangingPunct="1"/>
            <a:r>
              <a:rPr lang="en-GB" altLang="en-US" dirty="0"/>
              <a:t>Using Motorised Beam Attenuators to Reduce Noise at High Absorbance</a:t>
            </a:r>
            <a:endParaRPr lang="en-US" altLang="en-US" dirty="0"/>
          </a:p>
        </p:txBody>
      </p:sp>
      <p:sp>
        <p:nvSpPr>
          <p:cNvPr id="50180" name="Rectangle 3"/>
          <p:cNvSpPr>
            <a:spLocks noGrp="1" noChangeArrowheads="1"/>
          </p:cNvSpPr>
          <p:nvPr>
            <p:ph type="body" idx="1"/>
          </p:nvPr>
        </p:nvSpPr>
        <p:spPr>
          <a:xfrm>
            <a:off x="386535" y="1219200"/>
            <a:ext cx="8370930" cy="4906963"/>
          </a:xfrm>
        </p:spPr>
        <p:txBody>
          <a:bodyPr/>
          <a:lstStyle/>
          <a:p>
            <a:pPr eaLnBrk="1" hangingPunct="1"/>
            <a:r>
              <a:rPr lang="en-GB" altLang="en-US" dirty="0"/>
              <a:t>Reference Beam Attenuation (RBA) is a technique to minimise noise when measuring highly absorbing samples</a:t>
            </a:r>
            <a:endParaRPr lang="en-US" altLang="en-US" dirty="0"/>
          </a:p>
        </p:txBody>
      </p:sp>
      <p:pic>
        <p:nvPicPr>
          <p:cNvPr id="50181" name="Picture 4" descr="Attenuato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2713038"/>
            <a:ext cx="68453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6A471D-70FE-4000-AC12-71C3F45B004A}"/>
              </a:ext>
            </a:extLst>
          </p:cNvPr>
          <p:cNvSpPr txBox="1"/>
          <p:nvPr/>
        </p:nvSpPr>
        <p:spPr>
          <a:xfrm>
            <a:off x="1260475" y="5486400"/>
            <a:ext cx="6845300" cy="430887"/>
          </a:xfrm>
          <a:prstGeom prst="rect">
            <a:avLst/>
          </a:prstGeom>
          <a:noFill/>
        </p:spPr>
        <p:txBody>
          <a:bodyPr wrap="square" rtlCol="0">
            <a:spAutoFit/>
          </a:bodyPr>
          <a:lstStyle/>
          <a:p>
            <a:pPr algn="l"/>
            <a:r>
              <a:rPr lang="en-GB" sz="2200" dirty="0">
                <a:solidFill>
                  <a:srgbClr val="131313"/>
                </a:solidFill>
                <a:latin typeface="+mn-lt"/>
                <a:cs typeface="Century Gothic"/>
              </a:rPr>
              <a:t>Motorised sample and reference beam attenuators</a:t>
            </a:r>
          </a:p>
        </p:txBody>
      </p:sp>
    </p:spTree>
    <p:extLst>
      <p:ext uri="{BB962C8B-B14F-4D97-AF65-F5344CB8AC3E}">
        <p14:creationId xmlns:p14="http://schemas.microsoft.com/office/powerpoint/2010/main" val="319574052"/>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GB" altLang="en-US"/>
              <a:t>Full Sequence</a:t>
            </a:r>
            <a:endParaRPr lang="en-US" altLang="en-US"/>
          </a:p>
        </p:txBody>
      </p:sp>
      <p:sp>
        <p:nvSpPr>
          <p:cNvPr id="4100" name="Oval 2"/>
          <p:cNvSpPr>
            <a:spLocks noChangeArrowheads="1"/>
          </p:cNvSpPr>
          <p:nvPr/>
        </p:nvSpPr>
        <p:spPr bwMode="auto">
          <a:xfrm>
            <a:off x="2776538" y="3635375"/>
            <a:ext cx="601662" cy="2119313"/>
          </a:xfrm>
          <a:prstGeom prst="ellipse">
            <a:avLst/>
          </a:prstGeom>
          <a:solidFill>
            <a:schemeClr val="accent2"/>
          </a:solidFill>
          <a:ln w="12700" cap="sq" algn="ctr">
            <a:solidFill>
              <a:schemeClr val="tx1"/>
            </a:solidFill>
            <a:round/>
            <a:headEnd/>
            <a:tailEnd/>
          </a:ln>
        </p:spPr>
        <p:txBody>
          <a:bodyPr wrap="none" anchor="ctr"/>
          <a:lstStyle>
            <a:lvl1pPr algn="l" eaLnBrk="0" hangingPunct="0">
              <a:lnSpc>
                <a:spcPct val="95000"/>
              </a:lnSpc>
              <a:buClr>
                <a:schemeClr val="accent2"/>
              </a:buClr>
              <a:buBlip>
                <a:blip r:embed="rId4"/>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4101" name="Rectangle 3"/>
          <p:cNvSpPr>
            <a:spLocks noChangeArrowheads="1"/>
          </p:cNvSpPr>
          <p:nvPr/>
        </p:nvSpPr>
        <p:spPr bwMode="auto">
          <a:xfrm>
            <a:off x="2876550" y="3646488"/>
            <a:ext cx="479425" cy="1895475"/>
          </a:xfrm>
          <a:prstGeom prst="rect">
            <a:avLst/>
          </a:prstGeom>
          <a:solidFill>
            <a:schemeClr val="accent2"/>
          </a:solidFill>
          <a:ln w="12700" cap="sq" algn="ctr">
            <a:solidFill>
              <a:schemeClr val="tx1"/>
            </a:solidFill>
            <a:round/>
            <a:headEnd/>
            <a:tailEnd/>
          </a:ln>
        </p:spPr>
        <p:txBody>
          <a:bodyPr wrap="none" anchor="ctr"/>
          <a:lstStyle>
            <a:lvl1pPr algn="l" eaLnBrk="0" hangingPunct="0">
              <a:lnSpc>
                <a:spcPct val="95000"/>
              </a:lnSpc>
              <a:buClr>
                <a:schemeClr val="accent2"/>
              </a:buClr>
              <a:buBlip>
                <a:blip r:embed="rId4"/>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Tree>
    <p:controls>
      <mc:AlternateContent xmlns:mc="http://schemas.openxmlformats.org/markup-compatibility/2006">
        <mc:Choice xmlns:v="urn:schemas-microsoft-com:vml" Requires="v">
          <p:control spid="4123" r:id="rId2" imgW="9144000" imgH="6629400"/>
        </mc:Choice>
        <mc:Fallback>
          <p:control r:id="rId2" imgW="9144000" imgH="6629400">
            <p:pic>
              <p:nvPicPr>
                <p:cNvPr id="2" name="ShockwaveFlash1"/>
                <p:cNvPicPr preferRelativeResize="0">
                  <a:picLocks noChangeArrowheads="1" noChangeShapeType="1"/>
                </p:cNvPicPr>
                <p:nvPr/>
              </p:nvPicPr>
              <p:blipFill>
                <a:blip r:embed="rId5"/>
                <a:srcRect/>
                <a:stretch>
                  <a:fillRect/>
                </a:stretch>
              </p:blipFill>
              <p:spPr bwMode="auto">
                <a:xfrm>
                  <a:off x="0" y="0"/>
                  <a:ext cx="9144000" cy="662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746415559"/>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Sample without Reference Beam Attenuation</a:t>
            </a:r>
          </a:p>
        </p:txBody>
      </p:sp>
      <p:sp>
        <p:nvSpPr>
          <p:cNvPr id="5" name="Slide Number Placeholder 4"/>
          <p:cNvSpPr>
            <a:spLocks noGrp="1"/>
          </p:cNvSpPr>
          <p:nvPr>
            <p:ph type="sldNum" sz="quarter" idx="10"/>
          </p:nvPr>
        </p:nvSpPr>
        <p:spPr/>
        <p:txBody>
          <a:bodyPr/>
          <a:lstStyle/>
          <a:p>
            <a:fld id="{A9730449-89AD-4ED8-B5B6-9B9567F18D2B}" type="slidenum">
              <a:rPr lang="en-US" smtClean="0"/>
              <a:pPr/>
              <a:t>48</a:t>
            </a:fld>
            <a:endParaRPr lang="en-US"/>
          </a:p>
        </p:txBody>
      </p:sp>
      <p:pic>
        <p:nvPicPr>
          <p:cNvPr id="999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29" y="1039347"/>
            <a:ext cx="8142194" cy="51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703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4" y="81866"/>
            <a:ext cx="8343927" cy="664508"/>
          </a:xfrm>
        </p:spPr>
        <p:txBody>
          <a:bodyPr/>
          <a:lstStyle/>
          <a:p>
            <a:r>
              <a:rPr lang="en-GB" dirty="0"/>
              <a:t>1% Reference Beam Attenuation – Manual Mode</a:t>
            </a:r>
          </a:p>
        </p:txBody>
      </p:sp>
      <p:sp>
        <p:nvSpPr>
          <p:cNvPr id="3" name="Slide Number Placeholder 2"/>
          <p:cNvSpPr>
            <a:spLocks noGrp="1"/>
          </p:cNvSpPr>
          <p:nvPr>
            <p:ph type="sldNum" sz="quarter" idx="10"/>
          </p:nvPr>
        </p:nvSpPr>
        <p:spPr/>
        <p:txBody>
          <a:bodyPr/>
          <a:lstStyle/>
          <a:p>
            <a:fld id="{F76019D3-BDC5-4246-A5D2-551EAEC502BB}" type="slidenum">
              <a:rPr lang="en-US" smtClean="0"/>
              <a:pPr/>
              <a:t>49</a:t>
            </a:fld>
            <a:endParaRPr lang="en-US"/>
          </a:p>
        </p:txBody>
      </p:sp>
      <p:pic>
        <p:nvPicPr>
          <p:cNvPr id="1000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24" y="830387"/>
            <a:ext cx="8441679" cy="536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459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C93858B7-FB91-4188-BA11-856BB243D1E6}" type="slidenum">
              <a:rPr lang="en-US" altLang="en-US" sz="1000" smtClean="0">
                <a:solidFill>
                  <a:srgbClr val="A2998A"/>
                </a:solidFill>
                <a:latin typeface="Arial" charset="0"/>
              </a:rPr>
              <a:pPr algn="r">
                <a:lnSpc>
                  <a:spcPct val="100000"/>
                </a:lnSpc>
                <a:buClrTx/>
                <a:buFontTx/>
                <a:buNone/>
              </a:pPr>
              <a:t>5</a:t>
            </a:fld>
            <a:endParaRPr lang="en-US" altLang="en-US" sz="1000">
              <a:solidFill>
                <a:srgbClr val="A2998A"/>
              </a:solidFill>
              <a:latin typeface="Arial" charset="0"/>
            </a:endParaRPr>
          </a:p>
        </p:txBody>
      </p:sp>
      <p:sp>
        <p:nvSpPr>
          <p:cNvPr id="14339" name="Rectangle 2"/>
          <p:cNvSpPr>
            <a:spLocks noGrp="1" noChangeArrowheads="1"/>
          </p:cNvSpPr>
          <p:nvPr>
            <p:ph type="title"/>
          </p:nvPr>
        </p:nvSpPr>
        <p:spPr/>
        <p:txBody>
          <a:bodyPr/>
          <a:lstStyle/>
          <a:p>
            <a:pPr eaLnBrk="1" hangingPunct="1"/>
            <a:r>
              <a:rPr lang="en-GB" altLang="en-US" dirty="0"/>
              <a:t>High Performance Lambda Instruments</a:t>
            </a:r>
            <a:endParaRPr lang="en-US" altLang="en-US" dirty="0"/>
          </a:p>
        </p:txBody>
      </p:sp>
      <p:graphicFrame>
        <p:nvGraphicFramePr>
          <p:cNvPr id="1072131" name="Group 3"/>
          <p:cNvGraphicFramePr>
            <a:graphicFrameLocks noGrp="1"/>
          </p:cNvGraphicFramePr>
          <p:nvPr>
            <p:ph idx="1"/>
            <p:extLst>
              <p:ext uri="{D42A27DB-BD31-4B8C-83A1-F6EECF244321}">
                <p14:modId xmlns:p14="http://schemas.microsoft.com/office/powerpoint/2010/main" val="1383080607"/>
              </p:ext>
            </p:extLst>
          </p:nvPr>
        </p:nvGraphicFramePr>
        <p:xfrm>
          <a:off x="533400" y="1600200"/>
          <a:ext cx="8153400" cy="1811338"/>
        </p:xfrm>
        <a:graphic>
          <a:graphicData uri="http://schemas.openxmlformats.org/drawingml/2006/table">
            <a:tbl>
              <a:tblPr/>
              <a:tblGrid>
                <a:gridCol w="1981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04875">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1" i="0" u="none" strike="noStrike" cap="none" normalizeH="0" baseline="0" dirty="0">
                          <a:ln>
                            <a:noFill/>
                          </a:ln>
                          <a:solidFill>
                            <a:schemeClr val="tx1"/>
                          </a:solidFill>
                          <a:effectLst/>
                          <a:latin typeface="Arial Narrow" pitchFamily="34" charset="0"/>
                        </a:rPr>
                        <a:t>UV/Vis/NIR</a:t>
                      </a:r>
                      <a:endParaRPr kumimoji="0" lang="en-US" sz="1800" b="1" i="0" u="none" strike="noStrike" cap="none" normalizeH="0" baseline="0" dirty="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175-3300</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Up to 8A</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2 or 3 detector system (PMT/</a:t>
                      </a:r>
                      <a:r>
                        <a:rPr kumimoji="0" lang="en-GB" sz="1800" b="0" i="0" u="none" strike="noStrike" cap="none" normalizeH="0" baseline="0" dirty="0" err="1">
                          <a:ln>
                            <a:noFill/>
                          </a:ln>
                          <a:solidFill>
                            <a:schemeClr val="tx1"/>
                          </a:solidFill>
                          <a:effectLst/>
                          <a:latin typeface="Arial Narrow" pitchFamily="34" charset="0"/>
                        </a:rPr>
                        <a:t>PbS</a:t>
                      </a:r>
                      <a:r>
                        <a:rPr kumimoji="0" lang="en-GB" sz="1800" b="0" i="0" u="none" strike="noStrike" cap="none" normalizeH="0" baseline="0" dirty="0">
                          <a:ln>
                            <a:noFill/>
                          </a:ln>
                          <a:solidFill>
                            <a:schemeClr val="tx1"/>
                          </a:solidFill>
                          <a:effectLst/>
                          <a:latin typeface="Arial Narrow" pitchFamily="34" charset="0"/>
                        </a:rPr>
                        <a:t> or PMT/InGaAs/</a:t>
                      </a:r>
                      <a:r>
                        <a:rPr kumimoji="0" lang="en-GB" sz="1800" b="0" i="0" u="none" strike="noStrike" cap="none" normalizeH="0" baseline="0" dirty="0" err="1">
                          <a:ln>
                            <a:noFill/>
                          </a:ln>
                          <a:solidFill>
                            <a:schemeClr val="tx1"/>
                          </a:solidFill>
                          <a:effectLst/>
                          <a:latin typeface="Arial Narrow" pitchFamily="34" charset="0"/>
                        </a:rPr>
                        <a:t>PbS</a:t>
                      </a:r>
                      <a:r>
                        <a:rPr kumimoji="0" lang="en-GB" sz="1800" b="0" i="0" u="none" strike="noStrike" cap="none" normalizeH="0" baseline="0" dirty="0">
                          <a:ln>
                            <a:noFill/>
                          </a:ln>
                          <a:solidFill>
                            <a:schemeClr val="tx1"/>
                          </a:solidFill>
                          <a:effectLst/>
                          <a:latin typeface="Arial Narrow" pitchFamily="34" charset="0"/>
                        </a:rPr>
                        <a:t>)</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0646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1" i="0" u="none" strike="noStrike" cap="none" normalizeH="0" baseline="0" dirty="0">
                          <a:ln>
                            <a:noFill/>
                          </a:ln>
                          <a:solidFill>
                            <a:schemeClr val="tx1"/>
                          </a:solidFill>
                          <a:effectLst/>
                          <a:latin typeface="Arial Narrow" pitchFamily="34" charset="0"/>
                        </a:rPr>
                        <a:t>UV/Vis</a:t>
                      </a:r>
                      <a:endParaRPr kumimoji="0" lang="en-US" sz="1800" b="1" i="0" u="none" strike="noStrike" cap="none" normalizeH="0" baseline="0" dirty="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175-900nm</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Up to 8A</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Tx/>
                        <a:buNone/>
                        <a:tabLst/>
                      </a:pPr>
                      <a:r>
                        <a:rPr kumimoji="0" lang="en-GB" sz="1800" b="0" i="0" u="none" strike="noStrike" cap="none" normalizeH="0" baseline="0" dirty="0">
                          <a:ln>
                            <a:noFill/>
                          </a:ln>
                          <a:solidFill>
                            <a:schemeClr val="tx1"/>
                          </a:solidFill>
                          <a:effectLst/>
                          <a:latin typeface="Arial Narrow" pitchFamily="34" charset="0"/>
                        </a:rPr>
                        <a:t>PMT Detector</a:t>
                      </a:r>
                      <a:endParaRPr kumimoji="0" lang="en-US" sz="1800" b="0" i="0" u="none" strike="noStrike" cap="none" normalizeH="0" baseline="0" dirty="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4201101"/>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BB2315F7-248F-4DF5-A35A-62C2F7C64BE0}" type="slidenum">
              <a:rPr lang="en-US" altLang="en-US" sz="1000" smtClean="0">
                <a:solidFill>
                  <a:srgbClr val="A2998A"/>
                </a:solidFill>
                <a:latin typeface="Arial" charset="0"/>
              </a:rPr>
              <a:pPr algn="r">
                <a:lnSpc>
                  <a:spcPct val="100000"/>
                </a:lnSpc>
                <a:buClrTx/>
                <a:buFontTx/>
                <a:buNone/>
              </a:pPr>
              <a:t>50</a:t>
            </a:fld>
            <a:endParaRPr lang="en-US" altLang="en-US" sz="1000">
              <a:solidFill>
                <a:srgbClr val="A2998A"/>
              </a:solidFill>
              <a:latin typeface="Arial" charset="0"/>
            </a:endParaRPr>
          </a:p>
        </p:txBody>
      </p:sp>
      <p:sp>
        <p:nvSpPr>
          <p:cNvPr id="51203" name="Rectangle 2"/>
          <p:cNvSpPr>
            <a:spLocks noGrp="1" noChangeArrowheads="1"/>
          </p:cNvSpPr>
          <p:nvPr>
            <p:ph type="title"/>
          </p:nvPr>
        </p:nvSpPr>
        <p:spPr>
          <a:xfrm>
            <a:off x="228600" y="0"/>
            <a:ext cx="7269163" cy="427038"/>
          </a:xfrm>
        </p:spPr>
        <p:txBody>
          <a:bodyPr>
            <a:normAutofit/>
          </a:bodyPr>
          <a:lstStyle/>
          <a:p>
            <a:pPr eaLnBrk="1" hangingPunct="1"/>
            <a:r>
              <a:rPr lang="en-GB" altLang="en-US" dirty="0"/>
              <a:t>Automatic Mode Beam Attenuators</a:t>
            </a:r>
          </a:p>
        </p:txBody>
      </p:sp>
      <p:sp>
        <p:nvSpPr>
          <p:cNvPr id="51204" name="Rectangle 3"/>
          <p:cNvSpPr>
            <a:spLocks noGrp="1" noChangeArrowheads="1"/>
          </p:cNvSpPr>
          <p:nvPr>
            <p:ph type="body" sz="half" idx="3"/>
          </p:nvPr>
        </p:nvSpPr>
        <p:spPr>
          <a:xfrm>
            <a:off x="4572000" y="836613"/>
            <a:ext cx="4038600" cy="2736850"/>
          </a:xfrm>
        </p:spPr>
        <p:txBody>
          <a:bodyPr/>
          <a:lstStyle/>
          <a:p>
            <a:pPr eaLnBrk="1" hangingPunct="1"/>
            <a:r>
              <a:rPr lang="en-GB" altLang="en-US" sz="1800"/>
              <a:t>Gives the best signal to noise for high absorbance/ low transmittance measurements</a:t>
            </a:r>
          </a:p>
          <a:p>
            <a:pPr eaLnBrk="1" hangingPunct="1"/>
            <a:r>
              <a:rPr lang="en-GB" altLang="en-US" sz="1800" i="1"/>
              <a:t>Three measurements</a:t>
            </a:r>
            <a:r>
              <a:rPr lang="en-GB" altLang="en-US" sz="1800"/>
              <a:t> taken – software automatically calculates and removes contribution from the attenuator</a:t>
            </a:r>
          </a:p>
        </p:txBody>
      </p:sp>
      <p:graphicFrame>
        <p:nvGraphicFramePr>
          <p:cNvPr id="51205" name="Object 4"/>
          <p:cNvGraphicFramePr>
            <a:graphicFrameLocks noGrp="1" noChangeAspect="1"/>
          </p:cNvGraphicFramePr>
          <p:nvPr>
            <p:ph sz="quarter" idx="2"/>
          </p:nvPr>
        </p:nvGraphicFramePr>
        <p:xfrm>
          <a:off x="1692275" y="836613"/>
          <a:ext cx="1222375" cy="1981200"/>
        </p:xfrm>
        <a:graphic>
          <a:graphicData uri="http://schemas.openxmlformats.org/presentationml/2006/ole">
            <mc:AlternateContent xmlns:mc="http://schemas.openxmlformats.org/markup-compatibility/2006">
              <mc:Choice xmlns:v="urn:schemas-microsoft-com:vml" Requires="v">
                <p:oleObj spid="_x0000_s9284" name="Bitmap Image" r:id="rId4" imgW="1044030" imgH="1691787" progId="Paint.Picture">
                  <p:embed/>
                </p:oleObj>
              </mc:Choice>
              <mc:Fallback>
                <p:oleObj name="Bitmap Image" r:id="rId4" imgW="1044030" imgH="169178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836613"/>
                        <a:ext cx="12223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6" name="Object 5"/>
          <p:cNvGraphicFramePr>
            <a:graphicFrameLocks noGrp="1" noChangeAspect="1"/>
          </p:cNvGraphicFramePr>
          <p:nvPr>
            <p:ph sz="quarter" idx="1"/>
          </p:nvPr>
        </p:nvGraphicFramePr>
        <p:xfrm>
          <a:off x="630238" y="3192463"/>
          <a:ext cx="3198812" cy="3143250"/>
        </p:xfrm>
        <a:graphic>
          <a:graphicData uri="http://schemas.openxmlformats.org/presentationml/2006/ole">
            <mc:AlternateContent xmlns:mc="http://schemas.openxmlformats.org/markup-compatibility/2006">
              <mc:Choice xmlns:v="urn:schemas-microsoft-com:vml" Requires="v">
                <p:oleObj spid="_x0000_s9285" name="Bitmap Image" r:id="rId6" imgW="2886478" imgH="2486372" progId="Paint.Picture">
                  <p:embed/>
                </p:oleObj>
              </mc:Choice>
              <mc:Fallback>
                <p:oleObj name="Bitmap Image" r:id="rId6" imgW="2886478" imgH="2486372"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38" y="3192463"/>
                        <a:ext cx="31988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62041715"/>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88" y="173164"/>
            <a:ext cx="8343927" cy="664508"/>
          </a:xfrm>
        </p:spPr>
        <p:txBody>
          <a:bodyPr/>
          <a:lstStyle/>
          <a:p>
            <a:r>
              <a:rPr lang="en-GB" dirty="0"/>
              <a:t>0.1% “</a:t>
            </a:r>
            <a:r>
              <a:rPr lang="en-GB" dirty="0" err="1"/>
              <a:t>Automode</a:t>
            </a:r>
            <a:r>
              <a:rPr lang="en-GB" dirty="0"/>
              <a:t>” Beam Attenuation (Lambda 1050)</a:t>
            </a:r>
          </a:p>
        </p:txBody>
      </p:sp>
      <p:sp>
        <p:nvSpPr>
          <p:cNvPr id="3" name="Slide Number Placeholder 2"/>
          <p:cNvSpPr>
            <a:spLocks noGrp="1"/>
          </p:cNvSpPr>
          <p:nvPr>
            <p:ph type="sldNum" sz="quarter" idx="10"/>
          </p:nvPr>
        </p:nvSpPr>
        <p:spPr/>
        <p:txBody>
          <a:bodyPr/>
          <a:lstStyle/>
          <a:p>
            <a:fld id="{F76019D3-BDC5-4246-A5D2-551EAEC502BB}" type="slidenum">
              <a:rPr lang="en-US" smtClean="0"/>
              <a:pPr/>
              <a:t>51</a:t>
            </a:fld>
            <a:endParaRPr lang="en-US"/>
          </a:p>
        </p:txBody>
      </p:sp>
      <p:pic>
        <p:nvPicPr>
          <p:cNvPr id="1001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 y="837672"/>
            <a:ext cx="8681997" cy="551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806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7C97-1FE8-4597-8A52-FB2BE2414D78}"/>
              </a:ext>
            </a:extLst>
          </p:cNvPr>
          <p:cNvSpPr>
            <a:spLocks noGrp="1"/>
          </p:cNvSpPr>
          <p:nvPr>
            <p:ph type="title"/>
          </p:nvPr>
        </p:nvSpPr>
        <p:spPr>
          <a:xfrm>
            <a:off x="304800" y="403225"/>
            <a:ext cx="7269163" cy="427038"/>
          </a:xfrm>
        </p:spPr>
        <p:txBody>
          <a:bodyPr>
            <a:normAutofit fontScale="90000"/>
          </a:bodyPr>
          <a:lstStyle/>
          <a:p>
            <a:r>
              <a:rPr lang="en-GB" dirty="0"/>
              <a:t>Automatic Mode Reference Beam Attenuation for Low Noise at High Absorbance</a:t>
            </a:r>
          </a:p>
        </p:txBody>
      </p:sp>
      <p:sp>
        <p:nvSpPr>
          <p:cNvPr id="5" name="Text Placeholder 4">
            <a:extLst>
              <a:ext uri="{FF2B5EF4-FFF2-40B4-BE49-F238E27FC236}">
                <a16:creationId xmlns:a16="http://schemas.microsoft.com/office/drawing/2014/main" id="{D2201E3C-F71A-42E3-B461-5D9B521B8F8A}"/>
              </a:ext>
            </a:extLst>
          </p:cNvPr>
          <p:cNvSpPr>
            <a:spLocks noGrp="1"/>
          </p:cNvSpPr>
          <p:nvPr>
            <p:ph type="body" sz="half" idx="3"/>
          </p:nvPr>
        </p:nvSpPr>
        <p:spPr>
          <a:xfrm>
            <a:off x="152400" y="914400"/>
            <a:ext cx="8218488" cy="403225"/>
          </a:xfrm>
        </p:spPr>
        <p:txBody>
          <a:bodyPr>
            <a:noAutofit/>
          </a:bodyPr>
          <a:lstStyle/>
          <a:p>
            <a:r>
              <a:rPr lang="en-GB" sz="1800" dirty="0"/>
              <a:t>This slide shows the superior results at high absorbance when using the unique automatic mode of reference beam attenuation</a:t>
            </a:r>
          </a:p>
        </p:txBody>
      </p:sp>
      <p:pic>
        <p:nvPicPr>
          <p:cNvPr id="6" name="Picture 5">
            <a:extLst>
              <a:ext uri="{FF2B5EF4-FFF2-40B4-BE49-F238E27FC236}">
                <a16:creationId xmlns:a16="http://schemas.microsoft.com/office/drawing/2014/main" id="{CB669C1F-5ACE-4B6E-B6A9-2B44249CC201}"/>
              </a:ext>
            </a:extLst>
          </p:cNvPr>
          <p:cNvPicPr>
            <a:picLocks noChangeAspect="1"/>
          </p:cNvPicPr>
          <p:nvPr/>
        </p:nvPicPr>
        <p:blipFill>
          <a:blip r:embed="rId2"/>
          <a:stretch>
            <a:fillRect/>
          </a:stretch>
        </p:blipFill>
        <p:spPr>
          <a:xfrm>
            <a:off x="914400" y="1828800"/>
            <a:ext cx="6858000" cy="4351123"/>
          </a:xfrm>
          <a:prstGeom prst="rect">
            <a:avLst/>
          </a:prstGeom>
        </p:spPr>
      </p:pic>
    </p:spTree>
    <p:extLst>
      <p:ext uri="{BB962C8B-B14F-4D97-AF65-F5344CB8AC3E}">
        <p14:creationId xmlns:p14="http://schemas.microsoft.com/office/powerpoint/2010/main" val="735366877"/>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45EB8F-C46D-4299-861E-84CD6106D461}"/>
              </a:ext>
            </a:extLst>
          </p:cNvPr>
          <p:cNvSpPr>
            <a:spLocks noGrp="1"/>
          </p:cNvSpPr>
          <p:nvPr>
            <p:ph type="title"/>
          </p:nvPr>
        </p:nvSpPr>
        <p:spPr/>
        <p:txBody>
          <a:bodyPr/>
          <a:lstStyle/>
          <a:p>
            <a:r>
              <a:rPr lang="en-GB" dirty="0"/>
              <a:t>Maintenance</a:t>
            </a:r>
          </a:p>
        </p:txBody>
      </p:sp>
      <p:sp>
        <p:nvSpPr>
          <p:cNvPr id="7" name="Text Placeholder 6">
            <a:extLst>
              <a:ext uri="{FF2B5EF4-FFF2-40B4-BE49-F238E27FC236}">
                <a16:creationId xmlns:a16="http://schemas.microsoft.com/office/drawing/2014/main" id="{9CFA070D-9708-4D70-865D-0D879B6AABDB}"/>
              </a:ext>
            </a:extLst>
          </p:cNvPr>
          <p:cNvSpPr>
            <a:spLocks noGrp="1"/>
          </p:cNvSpPr>
          <p:nvPr>
            <p:ph type="body" sz="quarter" idx="10"/>
          </p:nvPr>
        </p:nvSpPr>
        <p:spPr/>
        <p:txBody>
          <a:bodyPr/>
          <a:lstStyle/>
          <a:p>
            <a:endParaRPr lang="en-GB"/>
          </a:p>
        </p:txBody>
      </p:sp>
      <p:sp>
        <p:nvSpPr>
          <p:cNvPr id="8" name="Text Placeholder 7">
            <a:extLst>
              <a:ext uri="{FF2B5EF4-FFF2-40B4-BE49-F238E27FC236}">
                <a16:creationId xmlns:a16="http://schemas.microsoft.com/office/drawing/2014/main" id="{58387C16-85A4-4AAF-A2C3-7E094DB3545F}"/>
              </a:ext>
            </a:extLst>
          </p:cNvPr>
          <p:cNvSpPr>
            <a:spLocks noGrp="1"/>
          </p:cNvSpPr>
          <p:nvPr>
            <p:ph type="body" sz="quarter" idx="11"/>
          </p:nvPr>
        </p:nvSpPr>
        <p:spPr/>
        <p:txBody>
          <a:bodyPr/>
          <a:lstStyle/>
          <a:p>
            <a:endParaRPr lang="en-GB"/>
          </a:p>
        </p:txBody>
      </p:sp>
      <p:sp>
        <p:nvSpPr>
          <p:cNvPr id="9" name="Text Placeholder 8">
            <a:extLst>
              <a:ext uri="{FF2B5EF4-FFF2-40B4-BE49-F238E27FC236}">
                <a16:creationId xmlns:a16="http://schemas.microsoft.com/office/drawing/2014/main" id="{25835D85-923E-46B0-998B-DFA97C3D390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68871853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661F1C-FE4B-4FD8-B3D0-7D945F4CB1AA}"/>
              </a:ext>
            </a:extLst>
          </p:cNvPr>
          <p:cNvSpPr>
            <a:spLocks noGrp="1"/>
          </p:cNvSpPr>
          <p:nvPr>
            <p:ph type="title"/>
          </p:nvPr>
        </p:nvSpPr>
        <p:spPr/>
        <p:txBody>
          <a:bodyPr/>
          <a:lstStyle/>
          <a:p>
            <a:r>
              <a:rPr lang="en-GB" dirty="0"/>
              <a:t>Maintenance</a:t>
            </a:r>
          </a:p>
        </p:txBody>
      </p:sp>
      <p:sp>
        <p:nvSpPr>
          <p:cNvPr id="7" name="Content Placeholder 6">
            <a:extLst>
              <a:ext uri="{FF2B5EF4-FFF2-40B4-BE49-F238E27FC236}">
                <a16:creationId xmlns:a16="http://schemas.microsoft.com/office/drawing/2014/main" id="{DE9F3495-4241-4BC8-B22D-7D957C313C4B}"/>
              </a:ext>
            </a:extLst>
          </p:cNvPr>
          <p:cNvSpPr>
            <a:spLocks noGrp="1"/>
          </p:cNvSpPr>
          <p:nvPr>
            <p:ph sz="quarter" idx="11"/>
          </p:nvPr>
        </p:nvSpPr>
        <p:spPr/>
        <p:txBody>
          <a:bodyPr/>
          <a:lstStyle/>
          <a:p>
            <a:r>
              <a:rPr lang="en-GB" dirty="0"/>
              <a:t>Calibration</a:t>
            </a:r>
          </a:p>
          <a:p>
            <a:r>
              <a:rPr lang="en-GB" dirty="0"/>
              <a:t>Service Methods for checking performance</a:t>
            </a:r>
          </a:p>
          <a:p>
            <a:r>
              <a:rPr lang="en-GB" dirty="0"/>
              <a:t>Changing lamps</a:t>
            </a:r>
          </a:p>
        </p:txBody>
      </p:sp>
    </p:spTree>
    <p:extLst>
      <p:ext uri="{BB962C8B-B14F-4D97-AF65-F5344CB8AC3E}">
        <p14:creationId xmlns:p14="http://schemas.microsoft.com/office/powerpoint/2010/main" val="17454519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39F3FD-5D56-44F5-9952-9F4E4BBB0CE9}"/>
              </a:ext>
            </a:extLst>
          </p:cNvPr>
          <p:cNvSpPr>
            <a:spLocks noGrp="1"/>
          </p:cNvSpPr>
          <p:nvPr>
            <p:ph type="title"/>
          </p:nvPr>
        </p:nvSpPr>
        <p:spPr/>
        <p:txBody>
          <a:bodyPr/>
          <a:lstStyle/>
          <a:p>
            <a:r>
              <a:rPr lang="en-GB" dirty="0"/>
              <a:t>Calibration</a:t>
            </a:r>
          </a:p>
        </p:txBody>
      </p:sp>
      <p:sp>
        <p:nvSpPr>
          <p:cNvPr id="6" name="Content Placeholder 5">
            <a:extLst>
              <a:ext uri="{FF2B5EF4-FFF2-40B4-BE49-F238E27FC236}">
                <a16:creationId xmlns:a16="http://schemas.microsoft.com/office/drawing/2014/main" id="{8DFD5FD6-6227-43F1-96AD-F1A8143C5C63}"/>
              </a:ext>
            </a:extLst>
          </p:cNvPr>
          <p:cNvSpPr>
            <a:spLocks noGrp="1"/>
          </p:cNvSpPr>
          <p:nvPr>
            <p:ph sz="half" idx="1"/>
          </p:nvPr>
        </p:nvSpPr>
        <p:spPr/>
        <p:txBody>
          <a:bodyPr/>
          <a:lstStyle/>
          <a:p>
            <a:endParaRPr lang="en-GB"/>
          </a:p>
        </p:txBody>
      </p:sp>
      <p:sp>
        <p:nvSpPr>
          <p:cNvPr id="7" name="Content Placeholder 6">
            <a:extLst>
              <a:ext uri="{FF2B5EF4-FFF2-40B4-BE49-F238E27FC236}">
                <a16:creationId xmlns:a16="http://schemas.microsoft.com/office/drawing/2014/main" id="{E99AB766-E5E4-4217-8C4B-0BF3F82A5DB9}"/>
              </a:ext>
            </a:extLst>
          </p:cNvPr>
          <p:cNvSpPr>
            <a:spLocks noGrp="1"/>
          </p:cNvSpPr>
          <p:nvPr>
            <p:ph sz="half" idx="2"/>
          </p:nvPr>
        </p:nvSpPr>
        <p:spPr/>
        <p:txBody>
          <a:bodyPr>
            <a:normAutofit/>
          </a:bodyPr>
          <a:lstStyle/>
          <a:p>
            <a:r>
              <a:rPr lang="en-GB" sz="2400" dirty="0"/>
              <a:t>Calibration is a procedure for checking and correcting for any small drift in slit and wavelength accuracy</a:t>
            </a:r>
          </a:p>
          <a:p>
            <a:r>
              <a:rPr lang="en-GB" sz="2400" dirty="0"/>
              <a:t>If your instrument has a standard detector (either 2D or 3D) the procedure is best done using that</a:t>
            </a:r>
          </a:p>
          <a:p>
            <a:r>
              <a:rPr lang="en-GB" sz="2400" dirty="0"/>
              <a:t>The procedure takes between 5 and 10 minutes</a:t>
            </a:r>
          </a:p>
        </p:txBody>
      </p:sp>
      <p:sp>
        <p:nvSpPr>
          <p:cNvPr id="3" name="Footer Placeholder 2">
            <a:extLst>
              <a:ext uri="{FF2B5EF4-FFF2-40B4-BE49-F238E27FC236}">
                <a16:creationId xmlns:a16="http://schemas.microsoft.com/office/drawing/2014/main" id="{44C32395-D347-4075-8540-C3EEC7BB6015}"/>
              </a:ext>
            </a:extLst>
          </p:cNvPr>
          <p:cNvSpPr>
            <a:spLocks noGrp="1"/>
          </p:cNvSpPr>
          <p:nvPr>
            <p:ph type="ftr" sz="quarter" idx="4294967295"/>
          </p:nvPr>
        </p:nvSpPr>
        <p:spPr>
          <a:xfrm>
            <a:off x="0" y="6411913"/>
            <a:ext cx="2895600" cy="365125"/>
          </a:xfrm>
          <a:prstGeom prst="rect">
            <a:avLst/>
          </a:prstGeom>
        </p:spPr>
        <p:txBody>
          <a:bodyPr/>
          <a:lstStyle/>
          <a:p>
            <a:r>
              <a:rPr lang="nl-NL"/>
              <a:t>Footer text</a:t>
            </a:r>
            <a:endParaRPr lang="en-US" dirty="0"/>
          </a:p>
        </p:txBody>
      </p:sp>
    </p:spTree>
    <p:extLst>
      <p:ext uri="{BB962C8B-B14F-4D97-AF65-F5344CB8AC3E}">
        <p14:creationId xmlns:p14="http://schemas.microsoft.com/office/powerpoint/2010/main" val="1878825082"/>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4631-AEE0-41D7-8662-03F1DDAB5DD0}"/>
              </a:ext>
            </a:extLst>
          </p:cNvPr>
          <p:cNvSpPr>
            <a:spLocks noGrp="1"/>
          </p:cNvSpPr>
          <p:nvPr>
            <p:ph type="title"/>
          </p:nvPr>
        </p:nvSpPr>
        <p:spPr/>
        <p:txBody>
          <a:bodyPr/>
          <a:lstStyle/>
          <a:p>
            <a:r>
              <a:rPr lang="en-GB" dirty="0"/>
              <a:t>Service Methods</a:t>
            </a:r>
          </a:p>
        </p:txBody>
      </p:sp>
      <p:pic>
        <p:nvPicPr>
          <p:cNvPr id="5" name="Content Placeholder 4">
            <a:extLst>
              <a:ext uri="{FF2B5EF4-FFF2-40B4-BE49-F238E27FC236}">
                <a16:creationId xmlns:a16="http://schemas.microsoft.com/office/drawing/2014/main" id="{37AB20D6-0EE0-433A-9B7E-37A68E46A1AE}"/>
              </a:ext>
            </a:extLst>
          </p:cNvPr>
          <p:cNvPicPr>
            <a:picLocks noGrp="1" noChangeAspect="1"/>
          </p:cNvPicPr>
          <p:nvPr>
            <p:ph sz="half" idx="1"/>
          </p:nvPr>
        </p:nvPicPr>
        <p:blipFill>
          <a:blip r:embed="rId2"/>
          <a:stretch>
            <a:fillRect/>
          </a:stretch>
        </p:blipFill>
        <p:spPr>
          <a:xfrm>
            <a:off x="247650" y="1353873"/>
            <a:ext cx="4175125" cy="4870979"/>
          </a:xfrm>
          <a:prstGeom prst="rect">
            <a:avLst/>
          </a:prstGeom>
        </p:spPr>
      </p:pic>
      <p:sp>
        <p:nvSpPr>
          <p:cNvPr id="4" name="Content Placeholder 3">
            <a:extLst>
              <a:ext uri="{FF2B5EF4-FFF2-40B4-BE49-F238E27FC236}">
                <a16:creationId xmlns:a16="http://schemas.microsoft.com/office/drawing/2014/main" id="{414ACE93-E00B-4591-812B-C2702DBB800F}"/>
              </a:ext>
            </a:extLst>
          </p:cNvPr>
          <p:cNvSpPr>
            <a:spLocks noGrp="1"/>
          </p:cNvSpPr>
          <p:nvPr>
            <p:ph sz="half" idx="2"/>
          </p:nvPr>
        </p:nvSpPr>
        <p:spPr>
          <a:xfrm>
            <a:off x="4721227" y="1120775"/>
            <a:ext cx="4030661" cy="5337175"/>
          </a:xfrm>
        </p:spPr>
        <p:txBody>
          <a:bodyPr>
            <a:normAutofit/>
          </a:bodyPr>
          <a:lstStyle/>
          <a:p>
            <a:r>
              <a:rPr lang="en-GB" sz="2400" dirty="0"/>
              <a:t>Service methods are used to check instrument performance</a:t>
            </a:r>
          </a:p>
          <a:p>
            <a:r>
              <a:rPr lang="en-GB" sz="2400" dirty="0"/>
              <a:t>There is a large “library” of tests that check things like wavelength accuracy, stray light, absorbance accuracy etc.</a:t>
            </a:r>
          </a:p>
          <a:p>
            <a:r>
              <a:rPr lang="en-GB" sz="2400" dirty="0"/>
              <a:t>Some tests require test materials (e.g. glass filters or test solutions) but others do not.</a:t>
            </a:r>
          </a:p>
        </p:txBody>
      </p:sp>
    </p:spTree>
    <p:extLst>
      <p:ext uri="{BB962C8B-B14F-4D97-AF65-F5344CB8AC3E}">
        <p14:creationId xmlns:p14="http://schemas.microsoft.com/office/powerpoint/2010/main" val="1463774842"/>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pPr eaLnBrk="1" hangingPunct="1"/>
            <a:r>
              <a:rPr lang="en-GB" altLang="en-US" dirty="0"/>
              <a:t>Sampling Options for the Lambda 1050</a:t>
            </a:r>
            <a:endParaRPr lang="en-US" altLang="en-US" dirty="0"/>
          </a:p>
        </p:txBody>
      </p:sp>
      <p:sp>
        <p:nvSpPr>
          <p:cNvPr id="2" name="Text Placeholder 1">
            <a:extLst>
              <a:ext uri="{FF2B5EF4-FFF2-40B4-BE49-F238E27FC236}">
                <a16:creationId xmlns:a16="http://schemas.microsoft.com/office/drawing/2014/main" id="{B7706C08-3134-4EBA-9266-E6A1BF01ED38}"/>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B5125E0A-BE11-44A4-A8FB-A531B0EF5E5F}"/>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DA35B2C4-8C2C-4892-9ED3-0534B0067D55}"/>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63071650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1263-C628-43ED-B566-60DCC2F57A02}"/>
              </a:ext>
            </a:extLst>
          </p:cNvPr>
          <p:cNvSpPr>
            <a:spLocks noGrp="1"/>
          </p:cNvSpPr>
          <p:nvPr>
            <p:ph type="title"/>
          </p:nvPr>
        </p:nvSpPr>
        <p:spPr>
          <a:xfrm>
            <a:off x="369080" y="0"/>
            <a:ext cx="8343927" cy="664508"/>
          </a:xfrm>
        </p:spPr>
        <p:txBody>
          <a:bodyPr/>
          <a:lstStyle/>
          <a:p>
            <a:r>
              <a:rPr lang="en-GB" dirty="0"/>
              <a:t>Lambda X50 Series with 150mm Integrating Sphere</a:t>
            </a:r>
          </a:p>
        </p:txBody>
      </p:sp>
      <p:pic>
        <p:nvPicPr>
          <p:cNvPr id="5" name="Content Placeholder 4">
            <a:extLst>
              <a:ext uri="{FF2B5EF4-FFF2-40B4-BE49-F238E27FC236}">
                <a16:creationId xmlns:a16="http://schemas.microsoft.com/office/drawing/2014/main" id="{8C855D04-F6EA-4BE7-A796-3BA1D9038955}"/>
              </a:ext>
            </a:extLst>
          </p:cNvPr>
          <p:cNvPicPr>
            <a:picLocks noGrp="1" noChangeAspect="1"/>
          </p:cNvPicPr>
          <p:nvPr>
            <p:ph idx="1"/>
          </p:nvPr>
        </p:nvPicPr>
        <p:blipFill>
          <a:blip r:embed="rId2"/>
          <a:stretch>
            <a:fillRect/>
          </a:stretch>
        </p:blipFill>
        <p:spPr>
          <a:xfrm>
            <a:off x="1847418" y="1447800"/>
            <a:ext cx="5387252" cy="4405313"/>
          </a:xfrm>
        </p:spPr>
      </p:pic>
    </p:spTree>
    <p:extLst>
      <p:ext uri="{BB962C8B-B14F-4D97-AF65-F5344CB8AC3E}">
        <p14:creationId xmlns:p14="http://schemas.microsoft.com/office/powerpoint/2010/main" val="3193485625"/>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FB6-95C6-453F-B9B9-799080A815BD}"/>
              </a:ext>
            </a:extLst>
          </p:cNvPr>
          <p:cNvSpPr>
            <a:spLocks noGrp="1"/>
          </p:cNvSpPr>
          <p:nvPr>
            <p:ph type="title"/>
          </p:nvPr>
        </p:nvSpPr>
        <p:spPr>
          <a:xfrm>
            <a:off x="381000" y="-48465"/>
            <a:ext cx="8343927" cy="664508"/>
          </a:xfrm>
        </p:spPr>
        <p:txBody>
          <a:bodyPr/>
          <a:lstStyle/>
          <a:p>
            <a:r>
              <a:rPr lang="en-GB" dirty="0"/>
              <a:t>Lambda X50 Series with TAMS* Goniometer</a:t>
            </a:r>
          </a:p>
        </p:txBody>
      </p:sp>
      <p:pic>
        <p:nvPicPr>
          <p:cNvPr id="5" name="Content Placeholder 4">
            <a:extLst>
              <a:ext uri="{FF2B5EF4-FFF2-40B4-BE49-F238E27FC236}">
                <a16:creationId xmlns:a16="http://schemas.microsoft.com/office/drawing/2014/main" id="{B8F5EFE5-EBC2-4B22-A9EC-EA12ED239742}"/>
              </a:ext>
            </a:extLst>
          </p:cNvPr>
          <p:cNvPicPr>
            <a:picLocks noGrp="1" noChangeAspect="1"/>
          </p:cNvPicPr>
          <p:nvPr>
            <p:ph idx="1"/>
          </p:nvPr>
        </p:nvPicPr>
        <p:blipFill>
          <a:blip r:embed="rId2"/>
          <a:stretch>
            <a:fillRect/>
          </a:stretch>
        </p:blipFill>
        <p:spPr>
          <a:xfrm>
            <a:off x="1066800" y="990600"/>
            <a:ext cx="6594475" cy="4945857"/>
          </a:xfrm>
        </p:spPr>
      </p:pic>
      <p:sp>
        <p:nvSpPr>
          <p:cNvPr id="6" name="TextBox 5">
            <a:extLst>
              <a:ext uri="{FF2B5EF4-FFF2-40B4-BE49-F238E27FC236}">
                <a16:creationId xmlns:a16="http://schemas.microsoft.com/office/drawing/2014/main" id="{3FE914F3-06BD-42C8-A86D-F10038C7D16A}"/>
              </a:ext>
            </a:extLst>
          </p:cNvPr>
          <p:cNvSpPr txBox="1"/>
          <p:nvPr/>
        </p:nvSpPr>
        <p:spPr>
          <a:xfrm>
            <a:off x="381000" y="6274117"/>
            <a:ext cx="6400800" cy="430887"/>
          </a:xfrm>
          <a:prstGeom prst="rect">
            <a:avLst/>
          </a:prstGeom>
          <a:noFill/>
        </p:spPr>
        <p:txBody>
          <a:bodyPr wrap="square" rtlCol="0">
            <a:spAutoFit/>
          </a:bodyPr>
          <a:lstStyle/>
          <a:p>
            <a:pPr algn="l"/>
            <a:r>
              <a:rPr lang="en-GB" sz="2200" dirty="0">
                <a:solidFill>
                  <a:srgbClr val="131313"/>
                </a:solidFill>
                <a:latin typeface="+mn-lt"/>
                <a:cs typeface="Century Gothic"/>
              </a:rPr>
              <a:t>* Total Automated Measurement System</a:t>
            </a:r>
          </a:p>
        </p:txBody>
      </p:sp>
    </p:spTree>
    <p:extLst>
      <p:ext uri="{BB962C8B-B14F-4D97-AF65-F5344CB8AC3E}">
        <p14:creationId xmlns:p14="http://schemas.microsoft.com/office/powerpoint/2010/main" val="3395374609"/>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79317C5C-0494-4B54-ABBB-868406EEC6E5}" type="slidenum">
              <a:rPr lang="en-US" altLang="en-US" sz="1000" smtClean="0">
                <a:solidFill>
                  <a:srgbClr val="A2998A"/>
                </a:solidFill>
                <a:latin typeface="Arial" charset="0"/>
              </a:rPr>
              <a:pPr algn="r">
                <a:lnSpc>
                  <a:spcPct val="100000"/>
                </a:lnSpc>
                <a:buClrTx/>
                <a:buFontTx/>
                <a:buNone/>
              </a:pPr>
              <a:t>6</a:t>
            </a:fld>
            <a:endParaRPr lang="en-US" altLang="en-US" sz="1000">
              <a:solidFill>
                <a:srgbClr val="A2998A"/>
              </a:solidFill>
              <a:latin typeface="Arial" charset="0"/>
            </a:endParaRPr>
          </a:p>
        </p:txBody>
      </p:sp>
      <p:sp>
        <p:nvSpPr>
          <p:cNvPr id="15363" name="Rectangle 2"/>
          <p:cNvSpPr>
            <a:spLocks noGrp="1" noChangeArrowheads="1"/>
          </p:cNvSpPr>
          <p:nvPr>
            <p:ph type="title"/>
          </p:nvPr>
        </p:nvSpPr>
        <p:spPr>
          <a:xfrm>
            <a:off x="381000" y="10886"/>
            <a:ext cx="8343927" cy="664508"/>
          </a:xfrm>
        </p:spPr>
        <p:txBody>
          <a:bodyPr/>
          <a:lstStyle/>
          <a:p>
            <a:pPr eaLnBrk="1" hangingPunct="1"/>
            <a:r>
              <a:rPr lang="en-GB" altLang="en-US" dirty="0"/>
              <a:t>System Concept – Two Sampling Areas</a:t>
            </a:r>
            <a:endParaRPr lang="en-US" altLang="en-US" dirty="0"/>
          </a:p>
        </p:txBody>
      </p:sp>
      <p:pic>
        <p:nvPicPr>
          <p:cNvPr id="15364" name="Picture 3" descr="L950 with 150mm sphe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7650" y="1517650"/>
            <a:ext cx="4173538" cy="4541838"/>
          </a:xfrm>
          <a:noFill/>
        </p:spPr>
      </p:pic>
      <p:pic>
        <p:nvPicPr>
          <p:cNvPr id="15365" name="Picture 4" descr="Untitled4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8350" y="1582738"/>
            <a:ext cx="4173538" cy="4413250"/>
          </a:xfrm>
          <a:noFill/>
        </p:spPr>
      </p:pic>
    </p:spTree>
    <p:extLst>
      <p:ext uri="{BB962C8B-B14F-4D97-AF65-F5344CB8AC3E}">
        <p14:creationId xmlns:p14="http://schemas.microsoft.com/office/powerpoint/2010/main" val="3792655487"/>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AEB2-A350-4AB2-9B04-1B36EF9B490D}"/>
              </a:ext>
            </a:extLst>
          </p:cNvPr>
          <p:cNvSpPr>
            <a:spLocks noGrp="1"/>
          </p:cNvSpPr>
          <p:nvPr>
            <p:ph type="title"/>
          </p:nvPr>
        </p:nvSpPr>
        <p:spPr>
          <a:xfrm>
            <a:off x="381000" y="76200"/>
            <a:ext cx="8343927" cy="664508"/>
          </a:xfrm>
        </p:spPr>
        <p:txBody>
          <a:bodyPr/>
          <a:lstStyle/>
          <a:p>
            <a:r>
              <a:rPr lang="en-GB" dirty="0"/>
              <a:t>General Purpose Optical Bench (GPOB)</a:t>
            </a:r>
          </a:p>
        </p:txBody>
      </p:sp>
      <p:pic>
        <p:nvPicPr>
          <p:cNvPr id="5" name="Content Placeholder 4">
            <a:extLst>
              <a:ext uri="{FF2B5EF4-FFF2-40B4-BE49-F238E27FC236}">
                <a16:creationId xmlns:a16="http://schemas.microsoft.com/office/drawing/2014/main" id="{E11845A5-0744-48DE-B75D-56B0D0AEEE8A}"/>
              </a:ext>
            </a:extLst>
          </p:cNvPr>
          <p:cNvPicPr>
            <a:picLocks noGrp="1" noChangeAspect="1"/>
          </p:cNvPicPr>
          <p:nvPr>
            <p:ph idx="1"/>
          </p:nvPr>
        </p:nvPicPr>
        <p:blipFill>
          <a:blip r:embed="rId2"/>
          <a:stretch>
            <a:fillRect/>
          </a:stretch>
        </p:blipFill>
        <p:spPr>
          <a:xfrm>
            <a:off x="1371600" y="1248766"/>
            <a:ext cx="5791199" cy="4381775"/>
          </a:xfrm>
        </p:spPr>
      </p:pic>
    </p:spTree>
    <p:extLst>
      <p:ext uri="{BB962C8B-B14F-4D97-AF65-F5344CB8AC3E}">
        <p14:creationId xmlns:p14="http://schemas.microsoft.com/office/powerpoint/2010/main" val="3515263548"/>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9326-AA55-412C-8192-AEAC7CAB8CF3}"/>
              </a:ext>
            </a:extLst>
          </p:cNvPr>
          <p:cNvSpPr>
            <a:spLocks noGrp="1"/>
          </p:cNvSpPr>
          <p:nvPr>
            <p:ph type="title"/>
          </p:nvPr>
        </p:nvSpPr>
        <p:spPr>
          <a:xfrm>
            <a:off x="304800" y="152400"/>
            <a:ext cx="8343927" cy="664508"/>
          </a:xfrm>
        </p:spPr>
        <p:txBody>
          <a:bodyPr>
            <a:normAutofit fontScale="90000"/>
          </a:bodyPr>
          <a:lstStyle/>
          <a:p>
            <a:r>
              <a:rPr lang="en-GB" dirty="0"/>
              <a:t>URA Accessory for Measuring Specular Reflectance of Small Components</a:t>
            </a:r>
          </a:p>
        </p:txBody>
      </p:sp>
      <p:pic>
        <p:nvPicPr>
          <p:cNvPr id="5" name="Content Placeholder 4">
            <a:extLst>
              <a:ext uri="{FF2B5EF4-FFF2-40B4-BE49-F238E27FC236}">
                <a16:creationId xmlns:a16="http://schemas.microsoft.com/office/drawing/2014/main" id="{E115C499-2F3F-40F8-813F-739D1BFD8E91}"/>
              </a:ext>
            </a:extLst>
          </p:cNvPr>
          <p:cNvPicPr>
            <a:picLocks noGrp="1" noChangeAspect="1"/>
          </p:cNvPicPr>
          <p:nvPr>
            <p:ph idx="1"/>
          </p:nvPr>
        </p:nvPicPr>
        <p:blipFill>
          <a:blip r:embed="rId2"/>
          <a:stretch>
            <a:fillRect/>
          </a:stretch>
        </p:blipFill>
        <p:spPr>
          <a:xfrm>
            <a:off x="1752600" y="1105488"/>
            <a:ext cx="5023137" cy="5020675"/>
          </a:xfrm>
        </p:spPr>
      </p:pic>
    </p:spTree>
    <p:extLst>
      <p:ext uri="{BB962C8B-B14F-4D97-AF65-F5344CB8AC3E}">
        <p14:creationId xmlns:p14="http://schemas.microsoft.com/office/powerpoint/2010/main" val="3645521128"/>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E989-3EF0-4833-82C0-627E21719961}"/>
              </a:ext>
            </a:extLst>
          </p:cNvPr>
          <p:cNvSpPr>
            <a:spLocks noGrp="1"/>
          </p:cNvSpPr>
          <p:nvPr>
            <p:ph type="title"/>
          </p:nvPr>
        </p:nvSpPr>
        <p:spPr/>
        <p:txBody>
          <a:bodyPr/>
          <a:lstStyle/>
          <a:p>
            <a:r>
              <a:rPr lang="en-GB" dirty="0"/>
              <a:t>Oxford Instruments </a:t>
            </a:r>
            <a:r>
              <a:rPr lang="en-GB" dirty="0" err="1"/>
              <a:t>Optistat</a:t>
            </a:r>
            <a:r>
              <a:rPr lang="en-GB" dirty="0"/>
              <a:t> CF and DN Cryostats</a:t>
            </a:r>
          </a:p>
        </p:txBody>
      </p:sp>
      <p:pic>
        <p:nvPicPr>
          <p:cNvPr id="5" name="Content Placeholder 4">
            <a:extLst>
              <a:ext uri="{FF2B5EF4-FFF2-40B4-BE49-F238E27FC236}">
                <a16:creationId xmlns:a16="http://schemas.microsoft.com/office/drawing/2014/main" id="{C09A92C7-72AC-4A55-AB8B-864082286595}"/>
              </a:ext>
            </a:extLst>
          </p:cNvPr>
          <p:cNvPicPr>
            <a:picLocks noGrp="1" noChangeAspect="1"/>
          </p:cNvPicPr>
          <p:nvPr>
            <p:ph idx="1"/>
          </p:nvPr>
        </p:nvPicPr>
        <p:blipFill>
          <a:blip r:embed="rId2"/>
          <a:stretch>
            <a:fillRect/>
          </a:stretch>
        </p:blipFill>
        <p:spPr>
          <a:xfrm>
            <a:off x="813773" y="1143000"/>
            <a:ext cx="7489450" cy="4992967"/>
          </a:xfrm>
        </p:spPr>
      </p:pic>
    </p:spTree>
    <p:extLst>
      <p:ext uri="{BB962C8B-B14F-4D97-AF65-F5344CB8AC3E}">
        <p14:creationId xmlns:p14="http://schemas.microsoft.com/office/powerpoint/2010/main" val="385261632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EEC57438-2A63-437D-BBDE-C907105ACD27}" type="slidenum">
              <a:rPr lang="en-US" smtClean="0"/>
              <a:pPr>
                <a:defRPr/>
              </a:pPr>
              <a:t>63</a:t>
            </a:fld>
            <a:endParaRPr lang="en-US"/>
          </a:p>
        </p:txBody>
      </p:sp>
      <p:pic>
        <p:nvPicPr>
          <p:cNvPr id="4" name="Picture 3"/>
          <p:cNvPicPr>
            <a:picLocks noChangeAspect="1"/>
          </p:cNvPicPr>
          <p:nvPr/>
        </p:nvPicPr>
        <p:blipFill>
          <a:blip r:embed="rId3"/>
          <a:stretch>
            <a:fillRect/>
          </a:stretch>
        </p:blipFill>
        <p:spPr>
          <a:xfrm>
            <a:off x="1930399" y="1628817"/>
            <a:ext cx="5283201" cy="3768683"/>
          </a:xfrm>
          <a:prstGeom prst="rect">
            <a:avLst/>
          </a:prstGeom>
        </p:spPr>
      </p:pic>
      <p:sp>
        <p:nvSpPr>
          <p:cNvPr id="5" name="Title 4"/>
          <p:cNvSpPr>
            <a:spLocks noGrp="1"/>
          </p:cNvSpPr>
          <p:nvPr>
            <p:ph type="title"/>
          </p:nvPr>
        </p:nvSpPr>
        <p:spPr>
          <a:xfrm>
            <a:off x="400035" y="152400"/>
            <a:ext cx="8343927" cy="664508"/>
          </a:xfrm>
        </p:spPr>
        <p:txBody>
          <a:bodyPr/>
          <a:lstStyle/>
          <a:p>
            <a:r>
              <a:rPr lang="en-GB" dirty="0"/>
              <a:t>Questions?</a:t>
            </a:r>
          </a:p>
        </p:txBody>
      </p:sp>
    </p:spTree>
    <p:extLst>
      <p:ext uri="{BB962C8B-B14F-4D97-AF65-F5344CB8AC3E}">
        <p14:creationId xmlns:p14="http://schemas.microsoft.com/office/powerpoint/2010/main" val="108551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9E1DF252-86D7-4505-B0E1-E5CAA31D4667}" type="slidenum">
              <a:rPr lang="en-US" altLang="en-US" sz="1000" smtClean="0">
                <a:solidFill>
                  <a:srgbClr val="A2998A"/>
                </a:solidFill>
                <a:latin typeface="Arial" charset="0"/>
              </a:rPr>
              <a:pPr algn="r">
                <a:lnSpc>
                  <a:spcPct val="100000"/>
                </a:lnSpc>
                <a:buClrTx/>
                <a:buFontTx/>
                <a:buNone/>
              </a:pPr>
              <a:t>7</a:t>
            </a:fld>
            <a:endParaRPr lang="en-US" altLang="en-US" sz="1000">
              <a:solidFill>
                <a:srgbClr val="A2998A"/>
              </a:solidFill>
              <a:latin typeface="Arial" charset="0"/>
            </a:endParaRPr>
          </a:p>
        </p:txBody>
      </p:sp>
      <p:sp>
        <p:nvSpPr>
          <p:cNvPr id="16387" name="Rectangle 2"/>
          <p:cNvSpPr>
            <a:spLocks noGrp="1" noChangeArrowheads="1"/>
          </p:cNvSpPr>
          <p:nvPr>
            <p:ph type="title" sz="quarter"/>
          </p:nvPr>
        </p:nvSpPr>
        <p:spPr/>
        <p:txBody>
          <a:bodyPr/>
          <a:lstStyle/>
          <a:p>
            <a:pPr eaLnBrk="1" hangingPunct="1"/>
            <a:r>
              <a:rPr lang="en-GB" altLang="en-US"/>
              <a:t>Snap-in Sampling Modules</a:t>
            </a:r>
            <a:endParaRPr lang="en-US" altLang="en-US"/>
          </a:p>
        </p:txBody>
      </p:sp>
      <p:pic>
        <p:nvPicPr>
          <p:cNvPr id="16388" name="Picture 3" descr="Untitled57"/>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900113" y="1052513"/>
            <a:ext cx="2362200" cy="2597150"/>
          </a:xfrm>
          <a:noFill/>
        </p:spPr>
      </p:pic>
      <p:pic>
        <p:nvPicPr>
          <p:cNvPr id="16389" name="Picture 4" descr="Untitled6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148263" y="836613"/>
            <a:ext cx="2362200" cy="2597150"/>
          </a:xfrm>
          <a:noFill/>
        </p:spPr>
      </p:pic>
      <p:pic>
        <p:nvPicPr>
          <p:cNvPr id="16390" name="Picture 5" descr="Untitled64"/>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292725" y="4221163"/>
            <a:ext cx="2438400" cy="2436812"/>
          </a:xfrm>
          <a:noFill/>
        </p:spPr>
      </p:pic>
      <p:pic>
        <p:nvPicPr>
          <p:cNvPr id="16391" name="Picture 6" descr="Untitled68"/>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1042988" y="4005263"/>
            <a:ext cx="2438400" cy="2436812"/>
          </a:xfrm>
          <a:noFill/>
        </p:spPr>
      </p:pic>
      <p:sp>
        <p:nvSpPr>
          <p:cNvPr id="16392" name="AutoShape 7"/>
          <p:cNvSpPr>
            <a:spLocks noChangeArrowheads="1"/>
          </p:cNvSpPr>
          <p:nvPr/>
        </p:nvSpPr>
        <p:spPr bwMode="auto">
          <a:xfrm>
            <a:off x="4114800" y="2133600"/>
            <a:ext cx="609600" cy="381000"/>
          </a:xfrm>
          <a:prstGeom prst="rightArrow">
            <a:avLst>
              <a:gd name="adj1" fmla="val 50000"/>
              <a:gd name="adj2" fmla="val 40000"/>
            </a:avLst>
          </a:prstGeom>
          <a:solidFill>
            <a:srgbClr val="99CC00"/>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spAutoFit/>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16393" name="AutoShape 8"/>
          <p:cNvSpPr>
            <a:spLocks noChangeArrowheads="1"/>
          </p:cNvSpPr>
          <p:nvPr/>
        </p:nvSpPr>
        <p:spPr bwMode="auto">
          <a:xfrm rot="10800000">
            <a:off x="4114800" y="5029200"/>
            <a:ext cx="609600" cy="381000"/>
          </a:xfrm>
          <a:prstGeom prst="rightArrow">
            <a:avLst>
              <a:gd name="adj1" fmla="val 50000"/>
              <a:gd name="adj2" fmla="val 40000"/>
            </a:avLst>
          </a:prstGeom>
          <a:solidFill>
            <a:srgbClr val="008000"/>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spAutoFit/>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16394" name="AutoShape 9"/>
          <p:cNvSpPr>
            <a:spLocks noChangeArrowheads="1"/>
          </p:cNvSpPr>
          <p:nvPr/>
        </p:nvSpPr>
        <p:spPr bwMode="auto">
          <a:xfrm rot="5400000">
            <a:off x="6172200" y="3505200"/>
            <a:ext cx="419100" cy="419100"/>
          </a:xfrm>
          <a:prstGeom prst="rightArrow">
            <a:avLst>
              <a:gd name="adj1" fmla="val 50000"/>
              <a:gd name="adj2" fmla="val 25000"/>
            </a:avLst>
          </a:prstGeom>
          <a:solidFill>
            <a:schemeClr val="tx2"/>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spAutoFit/>
          </a:bodyPr>
          <a:lstStyle>
            <a:lvl1pPr algn="l" eaLnBrk="0" hangingPunct="0">
              <a:lnSpc>
                <a:spcPct val="95000"/>
              </a:lnSpc>
              <a:buClr>
                <a:schemeClr val="accent2"/>
              </a:buClr>
              <a:buBlip>
                <a:blip r:embed="rId3"/>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ctr" eaLnBrk="1" hangingPunct="1">
              <a:lnSpc>
                <a:spcPct val="90000"/>
              </a:lnSpc>
              <a:buClrTx/>
              <a:buFontTx/>
              <a:buNone/>
            </a:pPr>
            <a:endParaRPr lang="en-GB" altLang="en-US" sz="1800">
              <a:latin typeface="Arial" charset="0"/>
            </a:endParaRPr>
          </a:p>
        </p:txBody>
      </p:sp>
      <p:sp>
        <p:nvSpPr>
          <p:cNvPr id="1074186" name="Rectangle 10"/>
          <p:cNvSpPr>
            <a:spLocks noChangeArrowheads="1"/>
          </p:cNvSpPr>
          <p:nvPr/>
        </p:nvSpPr>
        <p:spPr bwMode="auto">
          <a:xfrm>
            <a:off x="1447800" y="762000"/>
            <a:ext cx="1504950" cy="336550"/>
          </a:xfrm>
          <a:prstGeom prst="rect">
            <a:avLst/>
          </a:prstGeom>
          <a:noFill/>
          <a:ln w="9525">
            <a:noFill/>
            <a:miter lim="800000"/>
            <a:headEnd type="none" w="sm" len="sm"/>
            <a:tailEnd type="none" w="sm" len="sm"/>
          </a:ln>
          <a:effectLst/>
        </p:spPr>
        <p:txBody>
          <a:bodyPr wrap="none" anchor="ctr">
            <a:spAutoFit/>
          </a:bodyPr>
          <a:lstStyle/>
          <a:p>
            <a:pPr eaLnBrk="0" hangingPunct="0">
              <a:lnSpc>
                <a:spcPct val="100000"/>
              </a:lnSpc>
              <a:spcBef>
                <a:spcPct val="0"/>
              </a:spcBef>
              <a:defRPr/>
            </a:pPr>
            <a:r>
              <a:rPr lang="en-GB" sz="1600" b="1">
                <a:effectLst>
                  <a:outerShdw blurRad="38100" dist="38100" dir="2700000" algn="tl">
                    <a:srgbClr val="C0C0C0"/>
                  </a:outerShdw>
                </a:effectLst>
              </a:rPr>
              <a:t>Transmission</a:t>
            </a:r>
            <a:endParaRPr lang="en-US" sz="1600" b="1">
              <a:effectLst>
                <a:outerShdw blurRad="38100" dist="38100" dir="2700000" algn="tl">
                  <a:srgbClr val="C0C0C0"/>
                </a:outerShdw>
              </a:effectLst>
            </a:endParaRPr>
          </a:p>
        </p:txBody>
      </p:sp>
      <p:sp>
        <p:nvSpPr>
          <p:cNvPr id="1074187" name="Rectangle 11"/>
          <p:cNvSpPr>
            <a:spLocks noChangeArrowheads="1"/>
          </p:cNvSpPr>
          <p:nvPr/>
        </p:nvSpPr>
        <p:spPr bwMode="auto">
          <a:xfrm>
            <a:off x="1812925" y="3581400"/>
            <a:ext cx="622300" cy="336550"/>
          </a:xfrm>
          <a:prstGeom prst="rect">
            <a:avLst/>
          </a:prstGeom>
          <a:noFill/>
          <a:ln w="9525">
            <a:noFill/>
            <a:miter lim="800000"/>
            <a:headEnd type="none" w="sm" len="sm"/>
            <a:tailEnd type="none" w="sm" len="sm"/>
          </a:ln>
          <a:effectLst/>
        </p:spPr>
        <p:txBody>
          <a:bodyPr wrap="none" anchor="ctr">
            <a:spAutoFit/>
          </a:bodyPr>
          <a:lstStyle/>
          <a:p>
            <a:pPr eaLnBrk="0" hangingPunct="0">
              <a:lnSpc>
                <a:spcPct val="100000"/>
              </a:lnSpc>
              <a:spcBef>
                <a:spcPct val="0"/>
              </a:spcBef>
              <a:defRPr/>
            </a:pPr>
            <a:r>
              <a:rPr lang="en-GB" sz="1600" b="1">
                <a:effectLst>
                  <a:outerShdw blurRad="38100" dist="38100" dir="2700000" algn="tl">
                    <a:srgbClr val="C0C0C0"/>
                  </a:outerShdw>
                </a:effectLst>
              </a:rPr>
              <a:t>URA</a:t>
            </a:r>
            <a:endParaRPr lang="en-US" sz="1600" b="1">
              <a:effectLst>
                <a:outerShdw blurRad="38100" dist="38100" dir="2700000" algn="tl">
                  <a:srgbClr val="C0C0C0"/>
                </a:outerShdw>
              </a:effectLst>
            </a:endParaRPr>
          </a:p>
        </p:txBody>
      </p:sp>
    </p:spTree>
    <p:extLst>
      <p:ext uri="{BB962C8B-B14F-4D97-AF65-F5344CB8AC3E}">
        <p14:creationId xmlns:p14="http://schemas.microsoft.com/office/powerpoint/2010/main" val="239492302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5000"/>
              </a:lnSpc>
              <a:buClr>
                <a:schemeClr val="accent2"/>
              </a:buClr>
              <a:buBlip>
                <a:blip r:embed="rId2"/>
              </a:buBlip>
              <a:defRPr sz="2000">
                <a:solidFill>
                  <a:schemeClr val="tx1"/>
                </a:solidFill>
                <a:latin typeface="Arial Narrow" pitchFamily="34" charset="0"/>
              </a:defRPr>
            </a:lvl1pPr>
            <a:lvl2pPr marL="742950" indent="-285750" algn="l" eaLnBrk="0" hangingPunct="0">
              <a:lnSpc>
                <a:spcPct val="95000"/>
              </a:lnSpc>
              <a:spcBef>
                <a:spcPct val="25000"/>
              </a:spcBef>
              <a:buClr>
                <a:schemeClr val="hlink"/>
              </a:buClr>
              <a:buFont typeface="Wingdings" pitchFamily="2" charset="2"/>
              <a:buChar char="§"/>
              <a:defRPr>
                <a:solidFill>
                  <a:schemeClr val="tx1"/>
                </a:solidFill>
                <a:latin typeface="Arial Narrow" pitchFamily="34" charset="0"/>
              </a:defRPr>
            </a:lvl2pPr>
            <a:lvl3pPr marL="1143000" indent="-228600" algn="l" eaLnBrk="0" hangingPunct="0">
              <a:lnSpc>
                <a:spcPct val="95000"/>
              </a:lnSpc>
              <a:spcBef>
                <a:spcPct val="25000"/>
              </a:spcBef>
              <a:buClr>
                <a:schemeClr val="accent1"/>
              </a:buClr>
              <a:buFont typeface="Wingdings" pitchFamily="2" charset="2"/>
              <a:buChar char="§"/>
              <a:defRPr sz="1600">
                <a:solidFill>
                  <a:schemeClr val="tx1"/>
                </a:solidFill>
                <a:latin typeface="Arial Narrow" pitchFamily="34" charset="0"/>
              </a:defRPr>
            </a:lvl3pPr>
            <a:lvl4pPr marL="1600200" indent="-228600" algn="l" eaLnBrk="0" hangingPunct="0">
              <a:lnSpc>
                <a:spcPct val="95000"/>
              </a:lnSpc>
              <a:spcBef>
                <a:spcPct val="25000"/>
              </a:spcBef>
              <a:buClr>
                <a:schemeClr val="tx2"/>
              </a:buClr>
              <a:buFont typeface="Wingdings" pitchFamily="2" charset="2"/>
              <a:buChar char="§"/>
              <a:defRPr sz="1400">
                <a:solidFill>
                  <a:schemeClr val="tx1"/>
                </a:solidFill>
                <a:latin typeface="Arial Narrow" pitchFamily="34" charset="0"/>
              </a:defRPr>
            </a:lvl4pPr>
            <a:lvl5pPr marL="2057400" indent="-228600" algn="l" eaLnBrk="0" hangingPunct="0">
              <a:lnSpc>
                <a:spcPct val="95000"/>
              </a:lnSpc>
              <a:spcBef>
                <a:spcPct val="25000"/>
              </a:spcBef>
              <a:buClr>
                <a:srgbClr val="A2998A"/>
              </a:buClr>
              <a:buFont typeface="Wingdings" pitchFamily="2" charset="2"/>
              <a:buChar char="§"/>
              <a:defRPr sz="1400">
                <a:solidFill>
                  <a:schemeClr val="tx1"/>
                </a:solidFill>
                <a:latin typeface="Arial Narrow" pitchFamily="34" charset="0"/>
              </a:defRPr>
            </a:lvl5pPr>
            <a:lvl6pPr marL="25146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6pPr>
            <a:lvl7pPr marL="29718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7pPr>
            <a:lvl8pPr marL="34290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8pPr>
            <a:lvl9pPr marL="3886200" indent="-228600" eaLnBrk="0" fontAlgn="base" hangingPunct="0">
              <a:lnSpc>
                <a:spcPct val="95000"/>
              </a:lnSpc>
              <a:spcBef>
                <a:spcPct val="25000"/>
              </a:spcBef>
              <a:spcAft>
                <a:spcPct val="0"/>
              </a:spcAft>
              <a:buClr>
                <a:srgbClr val="A2998A"/>
              </a:buClr>
              <a:buFont typeface="Wingdings" pitchFamily="2" charset="2"/>
              <a:buChar char="§"/>
              <a:defRPr sz="1400">
                <a:solidFill>
                  <a:schemeClr val="tx1"/>
                </a:solidFill>
                <a:latin typeface="Arial Narrow" pitchFamily="34" charset="0"/>
              </a:defRPr>
            </a:lvl9pPr>
          </a:lstStyle>
          <a:p>
            <a:pPr algn="r">
              <a:lnSpc>
                <a:spcPct val="100000"/>
              </a:lnSpc>
              <a:buClrTx/>
              <a:buFontTx/>
              <a:buNone/>
            </a:pPr>
            <a:fld id="{C1AA2A9C-8FE3-471F-8C0F-183F9B55ECE7}" type="slidenum">
              <a:rPr lang="en-US" altLang="en-US" sz="1000" smtClean="0">
                <a:solidFill>
                  <a:srgbClr val="A2998A"/>
                </a:solidFill>
                <a:latin typeface="Arial" charset="0"/>
              </a:rPr>
              <a:pPr algn="r">
                <a:lnSpc>
                  <a:spcPct val="100000"/>
                </a:lnSpc>
                <a:buClrTx/>
                <a:buFontTx/>
                <a:buNone/>
              </a:pPr>
              <a:t>8</a:t>
            </a:fld>
            <a:endParaRPr lang="en-US" altLang="en-US" sz="1000">
              <a:solidFill>
                <a:srgbClr val="A2998A"/>
              </a:solidFill>
              <a:latin typeface="Arial" charset="0"/>
            </a:endParaRPr>
          </a:p>
        </p:txBody>
      </p:sp>
      <p:sp>
        <p:nvSpPr>
          <p:cNvPr id="17411" name="Rectangle 2"/>
          <p:cNvSpPr>
            <a:spLocks noGrp="1" noChangeArrowheads="1"/>
          </p:cNvSpPr>
          <p:nvPr>
            <p:ph type="title"/>
          </p:nvPr>
        </p:nvSpPr>
        <p:spPr>
          <a:xfrm>
            <a:off x="316692" y="100667"/>
            <a:ext cx="8343927" cy="664508"/>
          </a:xfrm>
        </p:spPr>
        <p:txBody>
          <a:bodyPr>
            <a:normAutofit fontScale="90000"/>
          </a:bodyPr>
          <a:lstStyle/>
          <a:p>
            <a:pPr eaLnBrk="1" hangingPunct="1"/>
            <a:r>
              <a:rPr lang="de-DE" altLang="en-US" dirty="0"/>
              <a:t>Inside the HP Lambda Instrument (2D Lambda 1050 shown here)</a:t>
            </a:r>
          </a:p>
        </p:txBody>
      </p:sp>
      <p:sp>
        <p:nvSpPr>
          <p:cNvPr id="17412" name="Rectangle 3"/>
          <p:cNvSpPr>
            <a:spLocks noGrp="1" noChangeArrowheads="1"/>
          </p:cNvSpPr>
          <p:nvPr>
            <p:ph type="body" idx="1"/>
          </p:nvPr>
        </p:nvSpPr>
        <p:spPr>
          <a:xfrm>
            <a:off x="1314450" y="6165850"/>
            <a:ext cx="6248400" cy="349250"/>
          </a:xfrm>
        </p:spPr>
        <p:txBody>
          <a:bodyPr>
            <a:normAutofit lnSpcReduction="10000"/>
          </a:bodyPr>
          <a:lstStyle/>
          <a:p>
            <a:pPr eaLnBrk="1" hangingPunct="1">
              <a:buFontTx/>
              <a:buNone/>
            </a:pPr>
            <a:endParaRPr lang="de-DE" altLang="en-US"/>
          </a:p>
        </p:txBody>
      </p:sp>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765175"/>
            <a:ext cx="71453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grpSp>
        <p:nvGrpSpPr>
          <p:cNvPr id="17414" name="Group 5"/>
          <p:cNvGrpSpPr>
            <a:grpSpLocks/>
          </p:cNvGrpSpPr>
          <p:nvPr/>
        </p:nvGrpSpPr>
        <p:grpSpPr bwMode="auto">
          <a:xfrm>
            <a:off x="927100" y="1535113"/>
            <a:ext cx="4851400" cy="3816350"/>
            <a:chOff x="625" y="981"/>
            <a:chExt cx="3311" cy="2404"/>
          </a:xfrm>
        </p:grpSpPr>
        <p:sp>
          <p:nvSpPr>
            <p:cNvPr id="17415" name="Line 6"/>
            <p:cNvSpPr>
              <a:spLocks noChangeShapeType="1"/>
            </p:cNvSpPr>
            <p:nvPr/>
          </p:nvSpPr>
          <p:spPr bwMode="auto">
            <a:xfrm flipH="1">
              <a:off x="807" y="1298"/>
              <a:ext cx="226" cy="227"/>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cxnSp>
          <p:nvCxnSpPr>
            <p:cNvPr id="17416" name="AutoShape 7"/>
            <p:cNvCxnSpPr>
              <a:cxnSpLocks noChangeShapeType="1"/>
            </p:cNvCxnSpPr>
            <p:nvPr/>
          </p:nvCxnSpPr>
          <p:spPr bwMode="auto">
            <a:xfrm>
              <a:off x="625" y="2115"/>
              <a:ext cx="0"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cxnSp>
        <p:sp>
          <p:nvSpPr>
            <p:cNvPr id="17417" name="Line 8"/>
            <p:cNvSpPr>
              <a:spLocks noChangeShapeType="1"/>
            </p:cNvSpPr>
            <p:nvPr/>
          </p:nvSpPr>
          <p:spPr bwMode="auto">
            <a:xfrm>
              <a:off x="852" y="1525"/>
              <a:ext cx="998" cy="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spAutoFit/>
            </a:bodyPr>
            <a:lstStyle/>
            <a:p>
              <a:endParaRPr lang="en-GB"/>
            </a:p>
          </p:txBody>
        </p:sp>
        <p:sp>
          <p:nvSpPr>
            <p:cNvPr id="17418" name="Line 9"/>
            <p:cNvSpPr>
              <a:spLocks noChangeShapeType="1"/>
            </p:cNvSpPr>
            <p:nvPr/>
          </p:nvSpPr>
          <p:spPr bwMode="auto">
            <a:xfrm flipV="1">
              <a:off x="807" y="981"/>
              <a:ext cx="1633" cy="544"/>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19" name="Line 10"/>
            <p:cNvSpPr>
              <a:spLocks noChangeShapeType="1"/>
            </p:cNvSpPr>
            <p:nvPr/>
          </p:nvSpPr>
          <p:spPr bwMode="auto">
            <a:xfrm>
              <a:off x="2440" y="981"/>
              <a:ext cx="90" cy="907"/>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20" name="Line 11"/>
            <p:cNvSpPr>
              <a:spLocks noChangeShapeType="1"/>
            </p:cNvSpPr>
            <p:nvPr/>
          </p:nvSpPr>
          <p:spPr bwMode="auto">
            <a:xfrm flipV="1">
              <a:off x="988" y="1616"/>
              <a:ext cx="862" cy="272"/>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1" name="Line 12"/>
            <p:cNvSpPr>
              <a:spLocks noChangeShapeType="1"/>
            </p:cNvSpPr>
            <p:nvPr/>
          </p:nvSpPr>
          <p:spPr bwMode="auto">
            <a:xfrm flipH="1">
              <a:off x="1033" y="1616"/>
              <a:ext cx="817" cy="363"/>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2" name="Line 13"/>
            <p:cNvSpPr>
              <a:spLocks noChangeShapeType="1"/>
            </p:cNvSpPr>
            <p:nvPr/>
          </p:nvSpPr>
          <p:spPr bwMode="auto">
            <a:xfrm>
              <a:off x="1033" y="1979"/>
              <a:ext cx="2858" cy="4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23" name="Line 14"/>
            <p:cNvSpPr>
              <a:spLocks noChangeShapeType="1"/>
            </p:cNvSpPr>
            <p:nvPr/>
          </p:nvSpPr>
          <p:spPr bwMode="auto">
            <a:xfrm flipH="1">
              <a:off x="988" y="1888"/>
              <a:ext cx="1542" cy="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4" name="Line 15"/>
            <p:cNvSpPr>
              <a:spLocks noChangeShapeType="1"/>
            </p:cNvSpPr>
            <p:nvPr/>
          </p:nvSpPr>
          <p:spPr bwMode="auto">
            <a:xfrm flipH="1" flipV="1">
              <a:off x="3029" y="1752"/>
              <a:ext cx="862" cy="272"/>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25" name="Line 16"/>
            <p:cNvSpPr>
              <a:spLocks noChangeShapeType="1"/>
            </p:cNvSpPr>
            <p:nvPr/>
          </p:nvSpPr>
          <p:spPr bwMode="auto">
            <a:xfrm>
              <a:off x="3029" y="1752"/>
              <a:ext cx="817" cy="363"/>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26" name="Line 17"/>
            <p:cNvSpPr>
              <a:spLocks noChangeShapeType="1"/>
            </p:cNvSpPr>
            <p:nvPr/>
          </p:nvSpPr>
          <p:spPr bwMode="auto">
            <a:xfrm flipH="1">
              <a:off x="1805" y="2115"/>
              <a:ext cx="2041" cy="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7" name="Line 18"/>
            <p:cNvSpPr>
              <a:spLocks noChangeShapeType="1"/>
            </p:cNvSpPr>
            <p:nvPr/>
          </p:nvSpPr>
          <p:spPr bwMode="auto">
            <a:xfrm>
              <a:off x="1805" y="2115"/>
              <a:ext cx="45" cy="127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8" name="Line 19"/>
            <p:cNvSpPr>
              <a:spLocks noChangeShapeType="1"/>
            </p:cNvSpPr>
            <p:nvPr/>
          </p:nvSpPr>
          <p:spPr bwMode="auto">
            <a:xfrm flipH="1" flipV="1">
              <a:off x="1396" y="2614"/>
              <a:ext cx="454" cy="771"/>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29" name="Line 20"/>
            <p:cNvSpPr>
              <a:spLocks noChangeShapeType="1"/>
            </p:cNvSpPr>
            <p:nvPr/>
          </p:nvSpPr>
          <p:spPr bwMode="auto">
            <a:xfrm flipH="1">
              <a:off x="1079" y="2614"/>
              <a:ext cx="317" cy="68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30" name="Line 21"/>
            <p:cNvSpPr>
              <a:spLocks noChangeShapeType="1"/>
            </p:cNvSpPr>
            <p:nvPr/>
          </p:nvSpPr>
          <p:spPr bwMode="auto">
            <a:xfrm>
              <a:off x="1079" y="3294"/>
              <a:ext cx="2404" cy="4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1" name="Line 22"/>
            <p:cNvSpPr>
              <a:spLocks noChangeShapeType="1"/>
            </p:cNvSpPr>
            <p:nvPr/>
          </p:nvSpPr>
          <p:spPr bwMode="auto">
            <a:xfrm flipH="1" flipV="1">
              <a:off x="3347" y="3203"/>
              <a:ext cx="136" cy="13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2" name="Line 23"/>
            <p:cNvSpPr>
              <a:spLocks noChangeShapeType="1"/>
            </p:cNvSpPr>
            <p:nvPr/>
          </p:nvSpPr>
          <p:spPr bwMode="auto">
            <a:xfrm flipH="1">
              <a:off x="3347" y="3113"/>
              <a:ext cx="589" cy="90"/>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3" name="Line 24"/>
            <p:cNvSpPr>
              <a:spLocks noChangeShapeType="1"/>
            </p:cNvSpPr>
            <p:nvPr/>
          </p:nvSpPr>
          <p:spPr bwMode="auto">
            <a:xfrm>
              <a:off x="3755" y="3022"/>
              <a:ext cx="181" cy="91"/>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34" name="Line 25"/>
            <p:cNvSpPr>
              <a:spLocks noChangeShapeType="1"/>
            </p:cNvSpPr>
            <p:nvPr/>
          </p:nvSpPr>
          <p:spPr bwMode="auto">
            <a:xfrm flipH="1" flipV="1">
              <a:off x="1215" y="2296"/>
              <a:ext cx="136" cy="227"/>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35" name="Line 26"/>
            <p:cNvSpPr>
              <a:spLocks noChangeShapeType="1"/>
            </p:cNvSpPr>
            <p:nvPr/>
          </p:nvSpPr>
          <p:spPr bwMode="auto">
            <a:xfrm flipH="1">
              <a:off x="1033" y="2296"/>
              <a:ext cx="182" cy="454"/>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6" name="Line 27"/>
            <p:cNvSpPr>
              <a:spLocks noChangeShapeType="1"/>
            </p:cNvSpPr>
            <p:nvPr/>
          </p:nvSpPr>
          <p:spPr bwMode="auto">
            <a:xfrm>
              <a:off x="1033" y="2750"/>
              <a:ext cx="2495" cy="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7" name="Line 28"/>
            <p:cNvSpPr>
              <a:spLocks noChangeShapeType="1"/>
            </p:cNvSpPr>
            <p:nvPr/>
          </p:nvSpPr>
          <p:spPr bwMode="auto">
            <a:xfrm flipV="1">
              <a:off x="3347" y="2750"/>
              <a:ext cx="181" cy="90"/>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nchor="ctr">
              <a:spAutoFit/>
            </a:bodyPr>
            <a:lstStyle/>
            <a:p>
              <a:endParaRPr lang="en-GB"/>
            </a:p>
          </p:txBody>
        </p:sp>
        <p:sp>
          <p:nvSpPr>
            <p:cNvPr id="17438" name="Line 29"/>
            <p:cNvSpPr>
              <a:spLocks noChangeShapeType="1"/>
            </p:cNvSpPr>
            <p:nvPr/>
          </p:nvSpPr>
          <p:spPr bwMode="auto">
            <a:xfrm>
              <a:off x="3347" y="2840"/>
              <a:ext cx="589" cy="136"/>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sp>
          <p:nvSpPr>
            <p:cNvPr id="17439" name="Line 30"/>
            <p:cNvSpPr>
              <a:spLocks noChangeShapeType="1"/>
            </p:cNvSpPr>
            <p:nvPr/>
          </p:nvSpPr>
          <p:spPr bwMode="auto">
            <a:xfrm flipV="1">
              <a:off x="3755" y="2976"/>
              <a:ext cx="181" cy="46"/>
            </a:xfrm>
            <a:prstGeom prst="line">
              <a:avLst/>
            </a:prstGeom>
            <a:noFill/>
            <a:ln w="381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spAutoFit/>
            </a:bodyPr>
            <a:lstStyle/>
            <a:p>
              <a:endParaRPr lang="en-GB"/>
            </a:p>
          </p:txBody>
        </p:sp>
      </p:grpSp>
    </p:spTree>
    <p:extLst>
      <p:ext uri="{BB962C8B-B14F-4D97-AF65-F5344CB8AC3E}">
        <p14:creationId xmlns:p14="http://schemas.microsoft.com/office/powerpoint/2010/main" val="2259146162"/>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endParaRPr lang="en-US" altLang="en-US"/>
          </a:p>
        </p:txBody>
      </p:sp>
    </p:spTree>
    <p:controls>
      <mc:AlternateContent xmlns:mc="http://schemas.openxmlformats.org/markup-compatibility/2006">
        <mc:Choice xmlns:v="urn:schemas-microsoft-com:vml" Requires="v">
          <p:control spid="1051" r:id="rId2" imgW="9142560" imgH="6627960"/>
        </mc:Choice>
        <mc:Fallback>
          <p:control r:id="rId2" imgW="9142560" imgH="6627960">
            <p:pic>
              <p:nvPicPr>
                <p:cNvPr id="2" name="ShockwaveFlash1"/>
                <p:cNvPicPr preferRelativeResize="0">
                  <a:picLocks noChangeArrowheads="1" noChangeShapeType="1"/>
                </p:cNvPicPr>
                <p:nvPr/>
              </p:nvPicPr>
              <p:blipFill>
                <a:blip r:embed="rId5"/>
                <a:srcRect/>
                <a:stretch>
                  <a:fillRect/>
                </a:stretch>
              </p:blipFill>
              <p:spPr bwMode="auto">
                <a:xfrm>
                  <a:off x="0" y="0"/>
                  <a:ext cx="9142413" cy="66278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492538895"/>
      </p:ext>
    </p:extLst>
  </p:cSld>
  <p:clrMapOvr>
    <a:masterClrMapping/>
  </p:clrMapOvr>
  <p:transition>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kinElmer Template_Final_Reduced">
  <a:themeElements>
    <a:clrScheme name="Perkin Elmer Brand COlours">
      <a:dk1>
        <a:srgbClr val="000000"/>
      </a:dk1>
      <a:lt1>
        <a:srgbClr val="FFFFFF"/>
      </a:lt1>
      <a:dk2>
        <a:srgbClr val="0055A2"/>
      </a:dk2>
      <a:lt2>
        <a:srgbClr val="928B81"/>
      </a:lt2>
      <a:accent1>
        <a:srgbClr val="00A1DE"/>
      </a:accent1>
      <a:accent2>
        <a:srgbClr val="6CB442"/>
      </a:accent2>
      <a:accent3>
        <a:srgbClr val="006934"/>
      </a:accent3>
      <a:accent4>
        <a:srgbClr val="EBB700"/>
      </a:accent4>
      <a:accent5>
        <a:srgbClr val="E98300"/>
      </a:accent5>
      <a:accent6>
        <a:srgbClr val="A90061"/>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25400"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200" b="0" i="0" u="none" strike="noStrike" cap="none" normalizeH="0" baseline="0" dirty="0" err="1" smtClean="0">
            <a:ln>
              <a:noFill/>
            </a:ln>
            <a:solidFill>
              <a:srgbClr val="000000"/>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none" rtlCol="0">
        <a:spAutoFit/>
      </a:bodyPr>
      <a:lstStyle>
        <a:defPPr algn="l">
          <a:defRPr sz="2200" dirty="0" err="1" smtClean="0">
            <a:solidFill>
              <a:srgbClr val="131313"/>
            </a:solidFill>
            <a:latin typeface="+mn-lt"/>
            <a:cs typeface="Century Gothic"/>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kinElmer Template_FINAL">
  <a:themeElements>
    <a:clrScheme name="Perkin Elmer Brand COlours">
      <a:dk1>
        <a:srgbClr val="000000"/>
      </a:dk1>
      <a:lt1>
        <a:srgbClr val="FFFFFF"/>
      </a:lt1>
      <a:dk2>
        <a:srgbClr val="0055A2"/>
      </a:dk2>
      <a:lt2>
        <a:srgbClr val="928B81"/>
      </a:lt2>
      <a:accent1>
        <a:srgbClr val="00A1DE"/>
      </a:accent1>
      <a:accent2>
        <a:srgbClr val="6CB442"/>
      </a:accent2>
      <a:accent3>
        <a:srgbClr val="006934"/>
      </a:accent3>
      <a:accent4>
        <a:srgbClr val="EBB700"/>
      </a:accent4>
      <a:accent5>
        <a:srgbClr val="E98300"/>
      </a:accent5>
      <a:accent6>
        <a:srgbClr val="A90061"/>
      </a:accent6>
      <a:hlink>
        <a:srgbClr val="000000"/>
      </a:hlink>
      <a:folHlink>
        <a:srgbClr val="00000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25400" cap="flat" cmpd="sng" algn="ctr">
          <a:no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5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none" rtlCol="0">
        <a:spAutoFit/>
      </a:bodyPr>
      <a:lstStyle>
        <a:defPPr algn="l">
          <a:defRPr sz="2200" dirty="0" err="1" smtClean="0">
            <a:solidFill>
              <a:srgbClr val="131313"/>
            </a:solidFill>
            <a:latin typeface="Century Gothic"/>
            <a:cs typeface="Century Gothic"/>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PT-template-master-2003">
  <a:themeElements>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fontScheme name="5_PPT-template-master-2003">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clrMap bg1="lt1" tx1="dk1" bg2="lt2" tx2="dk2" accent1="accent1" accent2="accent2" accent3="accent3" accent4="accent4" accent5="accent5" accent6="accent6" hlink="hlink" folHlink="folHlink"/>
    </a:extraClrScheme>
    <a:extraClrScheme>
      <a:clrScheme name="5_PPT-template-master-2003 2">
        <a:dk1>
          <a:srgbClr val="000000"/>
        </a:dk1>
        <a:lt1>
          <a:srgbClr val="FFFFFF"/>
        </a:lt1>
        <a:dk2>
          <a:srgbClr val="6CB442"/>
        </a:dk2>
        <a:lt2>
          <a:srgbClr val="999999"/>
        </a:lt2>
        <a:accent1>
          <a:srgbClr val="00A1DE"/>
        </a:accent1>
        <a:accent2>
          <a:srgbClr val="0055A6"/>
        </a:accent2>
        <a:accent3>
          <a:srgbClr val="FFFFFF"/>
        </a:accent3>
        <a:accent4>
          <a:srgbClr val="000000"/>
        </a:accent4>
        <a:accent5>
          <a:srgbClr val="AACDEC"/>
        </a:accent5>
        <a:accent6>
          <a:srgbClr val="004C96"/>
        </a:accent6>
        <a:hlink>
          <a:srgbClr val="EBB700"/>
        </a:hlink>
        <a:folHlink>
          <a:srgbClr val="E983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692E9F13BD2439B571EFE9B7E1619" ma:contentTypeVersion="0" ma:contentTypeDescription="Create a new document." ma:contentTypeScope="" ma:versionID="c4d4c483c8b268dad33821a8a03ae09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A4AFDF-8AD1-4537-850D-03756E9DE2F7}">
  <ds:schemaRefs>
    <ds:schemaRef ds:uri="http://schemas.microsoft.com/office/2006/documentManagement/types"/>
    <ds:schemaRef ds:uri="http://purl.org/dc/dcmitype/"/>
    <ds:schemaRef ds:uri="http://purl.org/dc/term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96C4D5E-BB13-48B5-8F17-A7A91C6FBC3A}">
  <ds:schemaRefs>
    <ds:schemaRef ds:uri="http://schemas.microsoft.com/sharepoint/v3/contenttype/forms"/>
  </ds:schemaRefs>
</ds:datastoreItem>
</file>

<file path=customXml/itemProps3.xml><?xml version="1.0" encoding="utf-8"?>
<ds:datastoreItem xmlns:ds="http://schemas.openxmlformats.org/officeDocument/2006/customXml" ds:itemID="{5F8785FF-D3E7-49C0-929E-092B57A70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PerkinElmer Template_Final_Reduced</Template>
  <TotalTime>3914</TotalTime>
  <Pages>0</Pages>
  <Words>1737</Words>
  <Characters>0</Characters>
  <Application>Microsoft Office PowerPoint</Application>
  <PresentationFormat>On-screen Show (4:3)</PresentationFormat>
  <Lines>0</Lines>
  <Paragraphs>234</Paragraphs>
  <Slides>63</Slides>
  <Notes>5</Notes>
  <HiddenSlides>1</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63</vt:i4>
      </vt:variant>
    </vt:vector>
  </HeadingPairs>
  <TitlesOfParts>
    <vt:vector size="77" baseType="lpstr">
      <vt:lpstr>ＭＳ Ｐゴシック</vt:lpstr>
      <vt:lpstr>Arial</vt:lpstr>
      <vt:lpstr>Arial Narrow</vt:lpstr>
      <vt:lpstr>Calibri</vt:lpstr>
      <vt:lpstr>Century Gothic</vt:lpstr>
      <vt:lpstr>Gill Sans</vt:lpstr>
      <vt:lpstr>Lucida Grande</vt:lpstr>
      <vt:lpstr>Times New Roman</vt:lpstr>
      <vt:lpstr>Wingdings</vt:lpstr>
      <vt:lpstr>ヒラギノ角ゴ ProN W3</vt:lpstr>
      <vt:lpstr>PerkinElmer Template_Final_Reduced</vt:lpstr>
      <vt:lpstr>PerkinElmer Template_FINAL</vt:lpstr>
      <vt:lpstr>5_PPT-template-master-2003</vt:lpstr>
      <vt:lpstr>Bitmap Image</vt:lpstr>
      <vt:lpstr>High Performance Lambdas</vt:lpstr>
      <vt:lpstr>Electromagnetic Spectrum</vt:lpstr>
      <vt:lpstr>Comparison Between UV and IR</vt:lpstr>
      <vt:lpstr>Some of PerkinElmer’s History in UV/Vis and UV/Vis/NIR</vt:lpstr>
      <vt:lpstr>High Performance Lambda Instruments</vt:lpstr>
      <vt:lpstr>System Concept – Two Sampling Areas</vt:lpstr>
      <vt:lpstr>Snap-in Sampling Modules</vt:lpstr>
      <vt:lpstr>Inside the HP Lambda Instrument (2D Lambda 1050 shown here)</vt:lpstr>
      <vt:lpstr>PowerPoint Presentation</vt:lpstr>
      <vt:lpstr>Chopper System (Beam Separator)</vt:lpstr>
      <vt:lpstr>Why Is a Double Beam System Necessary?</vt:lpstr>
      <vt:lpstr>UV/Vis Detector - Photomultiplier</vt:lpstr>
      <vt:lpstr>Photomultiplier Response Curve</vt:lpstr>
      <vt:lpstr>Lead Sulphide (PbS) Detector</vt:lpstr>
      <vt:lpstr>InGaAs Detector technology improves NIR detection</vt:lpstr>
      <vt:lpstr>Indium Gallium Arsenide (InGaAs) Detector</vt:lpstr>
      <vt:lpstr>Superior sensitivity of InGaAs compared to PbS for NIR</vt:lpstr>
      <vt:lpstr>InGaAs NIR Linearity</vt:lpstr>
      <vt:lpstr>PowerPoint Presentation</vt:lpstr>
      <vt:lpstr>Lambda performance on narrow band (1nm) filter</vt:lpstr>
      <vt:lpstr>Scan Speed, Response and Data Interval</vt:lpstr>
      <vt:lpstr>Scan Speed, Response and Data Interval</vt:lpstr>
      <vt:lpstr>Chopper System Produces Sample and Reference Beams</vt:lpstr>
      <vt:lpstr>Conventional Chopper (Lambda 9 from 1984)  – Scan Speed Dependent Wavelength Shifts if Grating Moves Continuously</vt:lpstr>
      <vt:lpstr>Why This Error Occurs</vt:lpstr>
      <vt:lpstr>CSSC (Step Scan) Chopper System – Error is Eliminated</vt:lpstr>
      <vt:lpstr>CSSC* System – Read and Move Grating on Alternate Cycles</vt:lpstr>
      <vt:lpstr>Chopper Cycle and Response</vt:lpstr>
      <vt:lpstr>PowerPoint Presentation</vt:lpstr>
      <vt:lpstr>Square Root Law</vt:lpstr>
      <vt:lpstr>Scan Speeds for a 0.16 Response Time at Different Data Intervals</vt:lpstr>
      <vt:lpstr>Trading Rules</vt:lpstr>
      <vt:lpstr>The Detector “Step”</vt:lpstr>
      <vt:lpstr>The Detector “Step”</vt:lpstr>
      <vt:lpstr>Inherent polarisation from the instrument (mainly from gratings but also mirrors)</vt:lpstr>
      <vt:lpstr>Effect of Angle of Incidence on Polarisation</vt:lpstr>
      <vt:lpstr>Common Beam Depolariser Accessory (CBD)</vt:lpstr>
      <vt:lpstr>Detector Step and Polarisation State - Reflectance</vt:lpstr>
      <vt:lpstr>Detector Change and Polarisation State - Transmittance</vt:lpstr>
      <vt:lpstr>Detector Step and Refraction</vt:lpstr>
      <vt:lpstr>Using an Integrating Sphere to Eliminate the Detector Change</vt:lpstr>
      <vt:lpstr>4x Rule</vt:lpstr>
      <vt:lpstr>General Recommendations</vt:lpstr>
      <vt:lpstr>Beam Attenuation for Measuring at High Absorbance</vt:lpstr>
      <vt:lpstr>Overcoming Noise Issues at High Absorbance</vt:lpstr>
      <vt:lpstr>Using Motorised Beam Attenuators to Reduce Noise at High Absorbance</vt:lpstr>
      <vt:lpstr>Full Sequence</vt:lpstr>
      <vt:lpstr>Sample without Reference Beam Attenuation</vt:lpstr>
      <vt:lpstr>1% Reference Beam Attenuation – Manual Mode</vt:lpstr>
      <vt:lpstr>Automatic Mode Beam Attenuators</vt:lpstr>
      <vt:lpstr>0.1% “Automode” Beam Attenuation (Lambda 1050)</vt:lpstr>
      <vt:lpstr>Automatic Mode Reference Beam Attenuation for Low Noise at High Absorbance</vt:lpstr>
      <vt:lpstr>Maintenance</vt:lpstr>
      <vt:lpstr>Maintenance</vt:lpstr>
      <vt:lpstr>Calibration</vt:lpstr>
      <vt:lpstr>Service Methods</vt:lpstr>
      <vt:lpstr>Sampling Options for the Lambda 1050</vt:lpstr>
      <vt:lpstr>Lambda X50 Series with 150mm Integrating Sphere</vt:lpstr>
      <vt:lpstr>Lambda X50 Series with TAMS* Goniometer</vt:lpstr>
      <vt:lpstr>General Purpose Optical Bench (GPOB)</vt:lpstr>
      <vt:lpstr>URA Accessory for Measuring Specular Reflectance of Small Components</vt:lpstr>
      <vt:lpstr>Oxford Instruments Optistat CF and DN Cryostats</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Steinhoff, Adrienne</dc:creator>
  <cp:lastModifiedBy>Upstone, Steve</cp:lastModifiedBy>
  <cp:revision>304</cp:revision>
  <dcterms:created xsi:type="dcterms:W3CDTF">2015-01-06T18:46:39Z</dcterms:created>
  <dcterms:modified xsi:type="dcterms:W3CDTF">2019-05-08T08:00:40Z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0x010100AD0692E9F13BD2439B571EFE9B7E1619</vt:lpwstr>
  </property>
</Properties>
</file>